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9"/>
  </p:notesMasterIdLst>
  <p:sldIdLst>
    <p:sldId id="256" r:id="rId2"/>
    <p:sldId id="306" r:id="rId3"/>
    <p:sldId id="307" r:id="rId4"/>
    <p:sldId id="308" r:id="rId5"/>
    <p:sldId id="257" r:id="rId6"/>
    <p:sldId id="310" r:id="rId7"/>
    <p:sldId id="309" r:id="rId8"/>
  </p:sldIdLst>
  <p:sldSz cx="9144000" cy="5143500" type="screen16x9"/>
  <p:notesSz cx="6858000" cy="9144000"/>
  <p:embeddedFontLst>
    <p:embeddedFont>
      <p:font typeface="League Spartan" panose="020B0604020202020204" charset="0"/>
      <p:regular r:id="rId10"/>
      <p:bold r:id="rId11"/>
    </p:embeddedFont>
    <p:embeddedFont>
      <p:font typeface="League Spartan Black" panose="020B0604020202020204" charset="0"/>
      <p:bold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77770A-7A3A-451E-B47C-EFBE2F8193FF}">
  <a:tblStyle styleId="{6177770A-7A3A-451E-B47C-EFBE2F8193F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281a1ee65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281a1ee65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81a1ee65b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281a1ee65b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6167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81a1ee65b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281a1ee65b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9982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81a1ee65b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281a1ee65b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0528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81a1ee65b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281a1ee65b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510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900" y="895175"/>
            <a:ext cx="4134600" cy="2814000"/>
          </a:xfrm>
          <a:prstGeom prst="rect">
            <a:avLst/>
          </a:prstGeom>
          <a:noFill/>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4500" b="0">
                <a:solidFill>
                  <a:srgbClr val="191919"/>
                </a:solidFill>
                <a:latin typeface="League Spartan Black"/>
                <a:ea typeface="League Spartan Black"/>
                <a:cs typeface="League Spartan Black"/>
                <a:sym typeface="League Spartan Black"/>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274900" y="4186060"/>
            <a:ext cx="4594200" cy="402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720000" y="507909"/>
            <a:ext cx="7704000" cy="48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500"/>
              <a:buNone/>
              <a:defRPr sz="33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7" name="Google Shape;47;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4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dk1"/>
        </a:solidFill>
        <a:effectLst/>
      </p:bgPr>
    </p:bg>
    <p:spTree>
      <p:nvGrpSpPr>
        <p:cNvPr id="1" name="Shape 13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10">
    <p:bg>
      <p:bgPr>
        <a:solidFill>
          <a:schemeClr val="lt1"/>
        </a:solidFill>
        <a:effectLst/>
      </p:bgPr>
    </p:bg>
    <p:spTree>
      <p:nvGrpSpPr>
        <p:cNvPr id="1" name="Shape 136"/>
        <p:cNvGrpSpPr/>
        <p:nvPr/>
      </p:nvGrpSpPr>
      <p:grpSpPr>
        <a:xfrm>
          <a:off x="0" y="0"/>
          <a:ext cx="0" cy="0"/>
          <a:chOff x="0" y="0"/>
          <a:chExt cx="0" cy="0"/>
        </a:xfrm>
      </p:grpSpPr>
      <p:cxnSp>
        <p:nvCxnSpPr>
          <p:cNvPr id="137" name="Google Shape;137;p27"/>
          <p:cNvCxnSpPr/>
          <p:nvPr/>
        </p:nvCxnSpPr>
        <p:spPr>
          <a:xfrm>
            <a:off x="693750" y="535000"/>
            <a:ext cx="7756500" cy="0"/>
          </a:xfrm>
          <a:prstGeom prst="straightConnector1">
            <a:avLst/>
          </a:prstGeom>
          <a:noFill/>
          <a:ln w="9525" cap="flat" cmpd="sng">
            <a:solidFill>
              <a:schemeClr val="dk1"/>
            </a:solidFill>
            <a:prstDash val="solid"/>
            <a:round/>
            <a:headEnd type="none" w="med" len="med"/>
            <a:tailEnd type="none" w="med" len="med"/>
          </a:ln>
        </p:spPr>
      </p:cxnSp>
      <p:cxnSp>
        <p:nvCxnSpPr>
          <p:cNvPr id="138" name="Google Shape;138;p27"/>
          <p:cNvCxnSpPr/>
          <p:nvPr/>
        </p:nvCxnSpPr>
        <p:spPr>
          <a:xfrm>
            <a:off x="693750" y="4608500"/>
            <a:ext cx="77565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lnSpc>
                <a:spcPct val="80000"/>
              </a:lnSpc>
              <a:spcBef>
                <a:spcPts val="0"/>
              </a:spcBef>
              <a:spcAft>
                <a:spcPts val="0"/>
              </a:spcAft>
              <a:buClr>
                <a:schemeClr val="dk1"/>
              </a:buClr>
              <a:buSzPts val="3500"/>
              <a:buFont typeface="League Spartan Black"/>
              <a:buNone/>
              <a:defRPr sz="3500">
                <a:solidFill>
                  <a:schemeClr val="dk1"/>
                </a:solidFill>
                <a:latin typeface="League Spartan Black"/>
                <a:ea typeface="League Spartan Black"/>
                <a:cs typeface="League Spartan Black"/>
                <a:sym typeface="League Spartan Black"/>
              </a:defRPr>
            </a:lvl1pPr>
            <a:lvl2pPr lvl="1" rtl="0">
              <a:spcBef>
                <a:spcPts val="0"/>
              </a:spcBef>
              <a:spcAft>
                <a:spcPts val="0"/>
              </a:spcAft>
              <a:buClr>
                <a:schemeClr val="dk1"/>
              </a:buClr>
              <a:buSzPts val="3500"/>
              <a:buFont typeface="League Spartan Black"/>
              <a:buNone/>
              <a:defRPr sz="3500">
                <a:solidFill>
                  <a:schemeClr val="dk1"/>
                </a:solidFill>
                <a:latin typeface="League Spartan Black"/>
                <a:ea typeface="League Spartan Black"/>
                <a:cs typeface="League Spartan Black"/>
                <a:sym typeface="League Spartan Black"/>
              </a:defRPr>
            </a:lvl2pPr>
            <a:lvl3pPr lvl="2" rtl="0">
              <a:spcBef>
                <a:spcPts val="0"/>
              </a:spcBef>
              <a:spcAft>
                <a:spcPts val="0"/>
              </a:spcAft>
              <a:buClr>
                <a:schemeClr val="dk1"/>
              </a:buClr>
              <a:buSzPts val="3500"/>
              <a:buFont typeface="League Spartan Black"/>
              <a:buNone/>
              <a:defRPr sz="3500">
                <a:solidFill>
                  <a:schemeClr val="dk1"/>
                </a:solidFill>
                <a:latin typeface="League Spartan Black"/>
                <a:ea typeface="League Spartan Black"/>
                <a:cs typeface="League Spartan Black"/>
                <a:sym typeface="League Spartan Black"/>
              </a:defRPr>
            </a:lvl3pPr>
            <a:lvl4pPr lvl="3" rtl="0">
              <a:spcBef>
                <a:spcPts val="0"/>
              </a:spcBef>
              <a:spcAft>
                <a:spcPts val="0"/>
              </a:spcAft>
              <a:buClr>
                <a:schemeClr val="dk1"/>
              </a:buClr>
              <a:buSzPts val="3500"/>
              <a:buFont typeface="League Spartan Black"/>
              <a:buNone/>
              <a:defRPr sz="3500">
                <a:solidFill>
                  <a:schemeClr val="dk1"/>
                </a:solidFill>
                <a:latin typeface="League Spartan Black"/>
                <a:ea typeface="League Spartan Black"/>
                <a:cs typeface="League Spartan Black"/>
                <a:sym typeface="League Spartan Black"/>
              </a:defRPr>
            </a:lvl4pPr>
            <a:lvl5pPr lvl="4" rtl="0">
              <a:spcBef>
                <a:spcPts val="0"/>
              </a:spcBef>
              <a:spcAft>
                <a:spcPts val="0"/>
              </a:spcAft>
              <a:buClr>
                <a:schemeClr val="dk1"/>
              </a:buClr>
              <a:buSzPts val="3500"/>
              <a:buFont typeface="League Spartan Black"/>
              <a:buNone/>
              <a:defRPr sz="3500">
                <a:solidFill>
                  <a:schemeClr val="dk1"/>
                </a:solidFill>
                <a:latin typeface="League Spartan Black"/>
                <a:ea typeface="League Spartan Black"/>
                <a:cs typeface="League Spartan Black"/>
                <a:sym typeface="League Spartan Black"/>
              </a:defRPr>
            </a:lvl5pPr>
            <a:lvl6pPr lvl="5" rtl="0">
              <a:spcBef>
                <a:spcPts val="0"/>
              </a:spcBef>
              <a:spcAft>
                <a:spcPts val="0"/>
              </a:spcAft>
              <a:buClr>
                <a:schemeClr val="dk1"/>
              </a:buClr>
              <a:buSzPts val="3500"/>
              <a:buFont typeface="League Spartan Black"/>
              <a:buNone/>
              <a:defRPr sz="3500">
                <a:solidFill>
                  <a:schemeClr val="dk1"/>
                </a:solidFill>
                <a:latin typeface="League Spartan Black"/>
                <a:ea typeface="League Spartan Black"/>
                <a:cs typeface="League Spartan Black"/>
                <a:sym typeface="League Spartan Black"/>
              </a:defRPr>
            </a:lvl6pPr>
            <a:lvl7pPr lvl="6" rtl="0">
              <a:spcBef>
                <a:spcPts val="0"/>
              </a:spcBef>
              <a:spcAft>
                <a:spcPts val="0"/>
              </a:spcAft>
              <a:buClr>
                <a:schemeClr val="dk1"/>
              </a:buClr>
              <a:buSzPts val="3500"/>
              <a:buFont typeface="League Spartan Black"/>
              <a:buNone/>
              <a:defRPr sz="3500">
                <a:solidFill>
                  <a:schemeClr val="dk1"/>
                </a:solidFill>
                <a:latin typeface="League Spartan Black"/>
                <a:ea typeface="League Spartan Black"/>
                <a:cs typeface="League Spartan Black"/>
                <a:sym typeface="League Spartan Black"/>
              </a:defRPr>
            </a:lvl7pPr>
            <a:lvl8pPr lvl="7" rtl="0">
              <a:spcBef>
                <a:spcPts val="0"/>
              </a:spcBef>
              <a:spcAft>
                <a:spcPts val="0"/>
              </a:spcAft>
              <a:buClr>
                <a:schemeClr val="dk1"/>
              </a:buClr>
              <a:buSzPts val="3500"/>
              <a:buFont typeface="League Spartan Black"/>
              <a:buNone/>
              <a:defRPr sz="3500">
                <a:solidFill>
                  <a:schemeClr val="dk1"/>
                </a:solidFill>
                <a:latin typeface="League Spartan Black"/>
                <a:ea typeface="League Spartan Black"/>
                <a:cs typeface="League Spartan Black"/>
                <a:sym typeface="League Spartan Black"/>
              </a:defRPr>
            </a:lvl8pPr>
            <a:lvl9pPr lvl="8" rtl="0">
              <a:spcBef>
                <a:spcPts val="0"/>
              </a:spcBef>
              <a:spcAft>
                <a:spcPts val="0"/>
              </a:spcAft>
              <a:buClr>
                <a:schemeClr val="dk1"/>
              </a:buClr>
              <a:buSzPts val="3500"/>
              <a:buFont typeface="League Spartan Black"/>
              <a:buNone/>
              <a:defRPr sz="3500">
                <a:solidFill>
                  <a:schemeClr val="dk1"/>
                </a:solidFill>
                <a:latin typeface="League Spartan Black"/>
                <a:ea typeface="League Spartan Black"/>
                <a:cs typeface="League Spartan Black"/>
                <a:sym typeface="League Spartan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eague Spartan"/>
              <a:buChar char="●"/>
              <a:defRPr>
                <a:solidFill>
                  <a:schemeClr val="dk1"/>
                </a:solidFill>
                <a:latin typeface="League Spartan"/>
                <a:ea typeface="League Spartan"/>
                <a:cs typeface="League Spartan"/>
                <a:sym typeface="League Spartan"/>
              </a:defRPr>
            </a:lvl1pPr>
            <a:lvl2pPr marL="914400" lvl="1" indent="-317500">
              <a:lnSpc>
                <a:spcPct val="115000"/>
              </a:lnSpc>
              <a:spcBef>
                <a:spcPts val="1600"/>
              </a:spcBef>
              <a:spcAft>
                <a:spcPts val="0"/>
              </a:spcAft>
              <a:buClr>
                <a:schemeClr val="dk1"/>
              </a:buClr>
              <a:buSzPts val="1400"/>
              <a:buFont typeface="League Spartan"/>
              <a:buChar char="○"/>
              <a:defRPr>
                <a:solidFill>
                  <a:schemeClr val="dk1"/>
                </a:solidFill>
                <a:latin typeface="League Spartan"/>
                <a:ea typeface="League Spartan"/>
                <a:cs typeface="League Spartan"/>
                <a:sym typeface="League Spartan"/>
              </a:defRPr>
            </a:lvl2pPr>
            <a:lvl3pPr marL="1371600" lvl="2" indent="-317500">
              <a:lnSpc>
                <a:spcPct val="115000"/>
              </a:lnSpc>
              <a:spcBef>
                <a:spcPts val="1600"/>
              </a:spcBef>
              <a:spcAft>
                <a:spcPts val="0"/>
              </a:spcAft>
              <a:buClr>
                <a:schemeClr val="dk1"/>
              </a:buClr>
              <a:buSzPts val="1400"/>
              <a:buFont typeface="League Spartan"/>
              <a:buChar char="■"/>
              <a:defRPr>
                <a:solidFill>
                  <a:schemeClr val="dk1"/>
                </a:solidFill>
                <a:latin typeface="League Spartan"/>
                <a:ea typeface="League Spartan"/>
                <a:cs typeface="League Spartan"/>
                <a:sym typeface="League Spartan"/>
              </a:defRPr>
            </a:lvl3pPr>
            <a:lvl4pPr marL="1828800" lvl="3" indent="-317500">
              <a:lnSpc>
                <a:spcPct val="115000"/>
              </a:lnSpc>
              <a:spcBef>
                <a:spcPts val="1600"/>
              </a:spcBef>
              <a:spcAft>
                <a:spcPts val="0"/>
              </a:spcAft>
              <a:buClr>
                <a:schemeClr val="dk1"/>
              </a:buClr>
              <a:buSzPts val="1400"/>
              <a:buFont typeface="League Spartan"/>
              <a:buChar char="●"/>
              <a:defRPr>
                <a:solidFill>
                  <a:schemeClr val="dk1"/>
                </a:solidFill>
                <a:latin typeface="League Spartan"/>
                <a:ea typeface="League Spartan"/>
                <a:cs typeface="League Spartan"/>
                <a:sym typeface="League Spartan"/>
              </a:defRPr>
            </a:lvl4pPr>
            <a:lvl5pPr marL="2286000" lvl="4" indent="-317500">
              <a:lnSpc>
                <a:spcPct val="115000"/>
              </a:lnSpc>
              <a:spcBef>
                <a:spcPts val="1600"/>
              </a:spcBef>
              <a:spcAft>
                <a:spcPts val="0"/>
              </a:spcAft>
              <a:buClr>
                <a:schemeClr val="dk1"/>
              </a:buClr>
              <a:buSzPts val="1400"/>
              <a:buFont typeface="League Spartan"/>
              <a:buChar char="○"/>
              <a:defRPr>
                <a:solidFill>
                  <a:schemeClr val="dk1"/>
                </a:solidFill>
                <a:latin typeface="League Spartan"/>
                <a:ea typeface="League Spartan"/>
                <a:cs typeface="League Spartan"/>
                <a:sym typeface="League Spartan"/>
              </a:defRPr>
            </a:lvl5pPr>
            <a:lvl6pPr marL="2743200" lvl="5" indent="-317500">
              <a:lnSpc>
                <a:spcPct val="115000"/>
              </a:lnSpc>
              <a:spcBef>
                <a:spcPts val="1600"/>
              </a:spcBef>
              <a:spcAft>
                <a:spcPts val="0"/>
              </a:spcAft>
              <a:buClr>
                <a:schemeClr val="dk1"/>
              </a:buClr>
              <a:buSzPts val="1400"/>
              <a:buFont typeface="League Spartan"/>
              <a:buChar char="■"/>
              <a:defRPr>
                <a:solidFill>
                  <a:schemeClr val="dk1"/>
                </a:solidFill>
                <a:latin typeface="League Spartan"/>
                <a:ea typeface="League Spartan"/>
                <a:cs typeface="League Spartan"/>
                <a:sym typeface="League Spartan"/>
              </a:defRPr>
            </a:lvl6pPr>
            <a:lvl7pPr marL="3200400" lvl="6" indent="-317500">
              <a:lnSpc>
                <a:spcPct val="115000"/>
              </a:lnSpc>
              <a:spcBef>
                <a:spcPts val="1600"/>
              </a:spcBef>
              <a:spcAft>
                <a:spcPts val="0"/>
              </a:spcAft>
              <a:buClr>
                <a:schemeClr val="dk1"/>
              </a:buClr>
              <a:buSzPts val="1400"/>
              <a:buFont typeface="League Spartan"/>
              <a:buChar char="●"/>
              <a:defRPr>
                <a:solidFill>
                  <a:schemeClr val="dk1"/>
                </a:solidFill>
                <a:latin typeface="League Spartan"/>
                <a:ea typeface="League Spartan"/>
                <a:cs typeface="League Spartan"/>
                <a:sym typeface="League Spartan"/>
              </a:defRPr>
            </a:lvl7pPr>
            <a:lvl8pPr marL="3657600" lvl="7" indent="-317500">
              <a:lnSpc>
                <a:spcPct val="115000"/>
              </a:lnSpc>
              <a:spcBef>
                <a:spcPts val="1600"/>
              </a:spcBef>
              <a:spcAft>
                <a:spcPts val="0"/>
              </a:spcAft>
              <a:buClr>
                <a:schemeClr val="dk1"/>
              </a:buClr>
              <a:buSzPts val="1400"/>
              <a:buFont typeface="League Spartan"/>
              <a:buChar char="○"/>
              <a:defRPr>
                <a:solidFill>
                  <a:schemeClr val="dk1"/>
                </a:solidFill>
                <a:latin typeface="League Spartan"/>
                <a:ea typeface="League Spartan"/>
                <a:cs typeface="League Spartan"/>
                <a:sym typeface="League Spartan"/>
              </a:defRPr>
            </a:lvl8pPr>
            <a:lvl9pPr marL="4114800" lvl="8" indent="-317500">
              <a:lnSpc>
                <a:spcPct val="115000"/>
              </a:lnSpc>
              <a:spcBef>
                <a:spcPts val="1600"/>
              </a:spcBef>
              <a:spcAft>
                <a:spcPts val="1600"/>
              </a:spcAft>
              <a:buClr>
                <a:schemeClr val="dk1"/>
              </a:buClr>
              <a:buSzPts val="1400"/>
              <a:buFont typeface="League Spartan"/>
              <a:buChar char="■"/>
              <a:defRPr>
                <a:solidFill>
                  <a:schemeClr val="dk1"/>
                </a:solidFill>
                <a:latin typeface="League Spartan"/>
                <a:ea typeface="League Spartan"/>
                <a:cs typeface="League Spartan"/>
                <a:sym typeface="League Spart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57" r:id="rId4"/>
    <p:sldLayoutId id="2147483658" r:id="rId5"/>
    <p:sldLayoutId id="2147483672" r:id="rId6"/>
    <p:sldLayoutId id="2147483673"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3.jpeg"/><Relationship Id="rId10" Type="http://schemas.openxmlformats.org/officeDocument/2006/relationships/image" Target="../media/image11.jpeg"/><Relationship Id="rId4" Type="http://schemas.openxmlformats.org/officeDocument/2006/relationships/image" Target="../media/image2.pn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4.jpeg"/><Relationship Id="rId18" Type="http://schemas.microsoft.com/office/2007/relationships/hdphoto" Target="../media/hdphoto7.wdp"/><Relationship Id="rId26" Type="http://schemas.openxmlformats.org/officeDocument/2006/relationships/image" Target="../media/image16.jpeg"/><Relationship Id="rId3" Type="http://schemas.openxmlformats.org/officeDocument/2006/relationships/image" Target="../media/image18.jpg"/><Relationship Id="rId21" Type="http://schemas.openxmlformats.org/officeDocument/2006/relationships/image" Target="../media/image28.jpeg"/><Relationship Id="rId7" Type="http://schemas.openxmlformats.org/officeDocument/2006/relationships/image" Target="../media/image21.jpeg"/><Relationship Id="rId12" Type="http://schemas.microsoft.com/office/2007/relationships/hdphoto" Target="../media/hdphoto4.wdp"/><Relationship Id="rId17" Type="http://schemas.openxmlformats.org/officeDocument/2006/relationships/image" Target="../media/image26.jpeg"/><Relationship Id="rId25" Type="http://schemas.openxmlformats.org/officeDocument/2006/relationships/image" Target="../media/image3.jpeg"/><Relationship Id="rId2" Type="http://schemas.openxmlformats.org/officeDocument/2006/relationships/image" Target="../media/image17.jpg"/><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slideLayout" Target="../slideLayouts/slideLayout5.xml"/><Relationship Id="rId6" Type="http://schemas.microsoft.com/office/2007/relationships/hdphoto" Target="../media/hdphoto1.wdp"/><Relationship Id="rId11" Type="http://schemas.openxmlformats.org/officeDocument/2006/relationships/image" Target="../media/image23.jpeg"/><Relationship Id="rId24" Type="http://schemas.openxmlformats.org/officeDocument/2006/relationships/image" Target="../media/image2.png"/><Relationship Id="rId5" Type="http://schemas.openxmlformats.org/officeDocument/2006/relationships/image" Target="../media/image20.jpeg"/><Relationship Id="rId15" Type="http://schemas.openxmlformats.org/officeDocument/2006/relationships/image" Target="../media/image25.jpeg"/><Relationship Id="rId23" Type="http://schemas.openxmlformats.org/officeDocument/2006/relationships/image" Target="../media/image30.jpeg"/><Relationship Id="rId10" Type="http://schemas.microsoft.com/office/2007/relationships/hdphoto" Target="../media/hdphoto3.wdp"/><Relationship Id="rId19" Type="http://schemas.openxmlformats.org/officeDocument/2006/relationships/image" Target="../media/image27.jpeg"/><Relationship Id="rId4" Type="http://schemas.openxmlformats.org/officeDocument/2006/relationships/image" Target="../media/image19.jpeg"/><Relationship Id="rId9" Type="http://schemas.openxmlformats.org/officeDocument/2006/relationships/image" Target="../media/image22.jpeg"/><Relationship Id="rId14" Type="http://schemas.microsoft.com/office/2007/relationships/hdphoto" Target="../media/hdphoto5.wdp"/><Relationship Id="rId22"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31"/>
          <p:cNvPicPr preferRelativeResize="0"/>
          <p:nvPr/>
        </p:nvPicPr>
        <p:blipFill rotWithShape="1">
          <a:blip r:embed="rId3">
            <a:alphaModFix/>
          </a:blip>
          <a:srcRect l="23581" t="160" r="3185" b="-160"/>
          <a:stretch/>
        </p:blipFill>
        <p:spPr>
          <a:xfrm>
            <a:off x="5260435" y="938988"/>
            <a:ext cx="3460861" cy="2702464"/>
          </a:xfrm>
          <a:prstGeom prst="rect">
            <a:avLst/>
          </a:prstGeom>
          <a:noFill/>
          <a:ln>
            <a:noFill/>
          </a:ln>
        </p:spPr>
      </p:pic>
      <p:sp>
        <p:nvSpPr>
          <p:cNvPr id="150" name="Google Shape;150;p31"/>
          <p:cNvSpPr txBox="1">
            <a:spLocks noGrp="1"/>
          </p:cNvSpPr>
          <p:nvPr>
            <p:ph type="ctrTitle"/>
          </p:nvPr>
        </p:nvSpPr>
        <p:spPr>
          <a:xfrm>
            <a:off x="564075" y="895175"/>
            <a:ext cx="4696360" cy="2814000"/>
          </a:xfrm>
          <a:prstGeom prst="rect">
            <a:avLst/>
          </a:prstGeom>
        </p:spPr>
        <p:txBody>
          <a:bodyPr spcFirstLastPara="1" wrap="square" lIns="91425" tIns="91425" rIns="91425" bIns="91425" anchor="b" anchorCtr="0">
            <a:noAutofit/>
          </a:bodyPr>
          <a:lstStyle/>
          <a:p>
            <a:pPr lvl="0" algn="ctr"/>
            <a:r>
              <a:rPr lang="en-US" sz="4000" dirty="0">
                <a:solidFill>
                  <a:schemeClr val="dk1"/>
                </a:solidFill>
              </a:rPr>
              <a:t>RECONSTRUCTION OF UKRAINE</a:t>
            </a:r>
            <a:br>
              <a:rPr lang="ru-RU" sz="4000" dirty="0">
                <a:solidFill>
                  <a:schemeClr val="dk1"/>
                </a:solidFill>
              </a:rPr>
            </a:br>
            <a:r>
              <a:rPr lang="ru-RU" sz="3000" i="1" dirty="0">
                <a:solidFill>
                  <a:schemeClr val="dk1"/>
                </a:solidFill>
              </a:rPr>
              <a:t> </a:t>
            </a:r>
            <a:endParaRPr sz="3000" i="1" dirty="0">
              <a:solidFill>
                <a:schemeClr val="dk1"/>
              </a:solidFill>
            </a:endParaRPr>
          </a:p>
        </p:txBody>
      </p:sp>
      <p:sp>
        <p:nvSpPr>
          <p:cNvPr id="151" name="Google Shape;151;p31"/>
          <p:cNvSpPr txBox="1">
            <a:spLocks noGrp="1"/>
          </p:cNvSpPr>
          <p:nvPr>
            <p:ph type="subTitle" idx="1"/>
          </p:nvPr>
        </p:nvSpPr>
        <p:spPr>
          <a:xfrm>
            <a:off x="1397975" y="4186060"/>
            <a:ext cx="6239513" cy="402000"/>
          </a:xfrm>
          <a:prstGeom prst="rect">
            <a:avLst/>
          </a:prstGeom>
        </p:spPr>
        <p:txBody>
          <a:bodyPr spcFirstLastPara="1" wrap="square" lIns="91425" tIns="91425" rIns="91425" bIns="91425" anchor="t" anchorCtr="0">
            <a:noAutofit/>
          </a:bodyPr>
          <a:lstStyle/>
          <a:p>
            <a:pPr marL="0" lvl="0" indent="0"/>
            <a:r>
              <a:rPr lang="en-US" dirty="0"/>
              <a:t>I am the author and source of the events that happen around me</a:t>
            </a:r>
            <a:endParaRPr dirty="0"/>
          </a:p>
        </p:txBody>
      </p:sp>
      <p:cxnSp>
        <p:nvCxnSpPr>
          <p:cNvPr id="152" name="Google Shape;152;p31"/>
          <p:cNvCxnSpPr>
            <a:cxnSpLocks/>
            <a:stCxn id="151" idx="1"/>
            <a:endCxn id="151" idx="1"/>
          </p:cNvCxnSpPr>
          <p:nvPr/>
        </p:nvCxnSpPr>
        <p:spPr>
          <a:xfrm>
            <a:off x="1397975" y="4387060"/>
            <a:ext cx="0" cy="0"/>
          </a:xfrm>
          <a:prstGeom prst="straightConnector1">
            <a:avLst/>
          </a:prstGeom>
          <a:noFill/>
          <a:ln w="9525" cap="flat" cmpd="sng">
            <a:solidFill>
              <a:schemeClr val="dk2"/>
            </a:solidFill>
            <a:prstDash val="solid"/>
            <a:round/>
            <a:headEnd type="none" w="med" len="med"/>
            <a:tailEnd type="none" w="med" len="med"/>
          </a:ln>
        </p:spPr>
      </p:cxnSp>
      <p:cxnSp>
        <p:nvCxnSpPr>
          <p:cNvPr id="153" name="Google Shape;153;p31"/>
          <p:cNvCxnSpPr/>
          <p:nvPr/>
        </p:nvCxnSpPr>
        <p:spPr>
          <a:xfrm>
            <a:off x="719850" y="4635599"/>
            <a:ext cx="7704300" cy="0"/>
          </a:xfrm>
          <a:prstGeom prst="straightConnector1">
            <a:avLst/>
          </a:prstGeom>
          <a:noFill/>
          <a:ln w="9525" cap="flat" cmpd="sng">
            <a:solidFill>
              <a:schemeClr val="dk1"/>
            </a:solidFill>
            <a:prstDash val="solid"/>
            <a:round/>
            <a:headEnd type="none" w="med" len="med"/>
            <a:tailEnd type="none" w="med" len="med"/>
          </a:ln>
        </p:spPr>
      </p:cxnSp>
      <p:cxnSp>
        <p:nvCxnSpPr>
          <p:cNvPr id="154" name="Google Shape;154;p31"/>
          <p:cNvCxnSpPr/>
          <p:nvPr/>
        </p:nvCxnSpPr>
        <p:spPr>
          <a:xfrm>
            <a:off x="719850" y="4138525"/>
            <a:ext cx="7704300" cy="0"/>
          </a:xfrm>
          <a:prstGeom prst="straightConnector1">
            <a:avLst/>
          </a:prstGeom>
          <a:noFill/>
          <a:ln w="9525" cap="flat" cmpd="sng">
            <a:solidFill>
              <a:schemeClr val="dk1"/>
            </a:solidFill>
            <a:prstDash val="solid"/>
            <a:round/>
            <a:headEnd type="none" w="med" len="med"/>
            <a:tailEnd type="none" w="med" len="med"/>
          </a:ln>
        </p:spPr>
      </p:cxnSp>
      <p:pic>
        <p:nvPicPr>
          <p:cNvPr id="1026" name="Picture 2">
            <a:extLst>
              <a:ext uri="{FF2B5EF4-FFF2-40B4-BE49-F238E27FC236}">
                <a16:creationId xmlns:a16="http://schemas.microsoft.com/office/drawing/2014/main" id="{CDD76826-10C5-44D3-8CA3-916E670CDF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836" y="328480"/>
            <a:ext cx="108585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D64B560-0321-4EBA-A2B0-F807DA4BDA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3446" y="352293"/>
            <a:ext cx="1038225" cy="1038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0" name="Picture 2">
            <a:extLst>
              <a:ext uri="{FF2B5EF4-FFF2-40B4-BE49-F238E27FC236}">
                <a16:creationId xmlns:a16="http://schemas.microsoft.com/office/drawing/2014/main" id="{A50819BF-6F37-48A5-A8F2-AB0AE2095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685" y="304668"/>
            <a:ext cx="108585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C7070FD8-21EA-4D32-8D2B-95D44505CC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8869" y="304668"/>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150B99AE-7377-45BC-8A47-94DF0EB840B9}"/>
              </a:ext>
            </a:extLst>
          </p:cNvPr>
          <p:cNvPicPr>
            <a:picLocks noChangeAspect="1"/>
          </p:cNvPicPr>
          <p:nvPr/>
        </p:nvPicPr>
        <p:blipFill>
          <a:blip r:embed="rId5"/>
          <a:stretch>
            <a:fillRect/>
          </a:stretch>
        </p:blipFill>
        <p:spPr>
          <a:xfrm>
            <a:off x="593685" y="1551482"/>
            <a:ext cx="2323076" cy="3416064"/>
          </a:xfrm>
          <a:prstGeom prst="rect">
            <a:avLst/>
          </a:prstGeom>
        </p:spPr>
      </p:pic>
      <p:pic>
        <p:nvPicPr>
          <p:cNvPr id="5" name="Рисунок 4">
            <a:extLst>
              <a:ext uri="{FF2B5EF4-FFF2-40B4-BE49-F238E27FC236}">
                <a16:creationId xmlns:a16="http://schemas.microsoft.com/office/drawing/2014/main" id="{A73FA5C2-B956-4715-8E47-ED102B4362EC}"/>
              </a:ext>
            </a:extLst>
          </p:cNvPr>
          <p:cNvPicPr>
            <a:picLocks noChangeAspect="1"/>
          </p:cNvPicPr>
          <p:nvPr/>
        </p:nvPicPr>
        <p:blipFill>
          <a:blip r:embed="rId6"/>
          <a:stretch>
            <a:fillRect/>
          </a:stretch>
        </p:blipFill>
        <p:spPr>
          <a:xfrm>
            <a:off x="3195657" y="847593"/>
            <a:ext cx="5562501" cy="3121521"/>
          </a:xfrm>
          <a:prstGeom prst="rect">
            <a:avLst/>
          </a:prstGeom>
        </p:spPr>
      </p:pic>
    </p:spTree>
    <p:extLst>
      <p:ext uri="{BB962C8B-B14F-4D97-AF65-F5344CB8AC3E}">
        <p14:creationId xmlns:p14="http://schemas.microsoft.com/office/powerpoint/2010/main" val="620382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2064" name="Picture 16" descr="Нет описания фото.">
            <a:extLst>
              <a:ext uri="{FF2B5EF4-FFF2-40B4-BE49-F238E27FC236}">
                <a16:creationId xmlns:a16="http://schemas.microsoft.com/office/drawing/2014/main" id="{124F59AE-D28B-47FB-B6A1-6E323E8D0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636" y="3170092"/>
            <a:ext cx="2358550" cy="17689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A50819BF-6F37-48A5-A8F2-AB0AE2095A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685" y="304668"/>
            <a:ext cx="108585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C7070FD8-21EA-4D32-8D2B-95D44505CC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8869" y="304668"/>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Возможно, это изображение 4 человека и телевизор">
            <a:extLst>
              <a:ext uri="{FF2B5EF4-FFF2-40B4-BE49-F238E27FC236}">
                <a16:creationId xmlns:a16="http://schemas.microsoft.com/office/drawing/2014/main" id="{27AF0144-E08C-4756-A612-FB402BA78B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8689" y="247896"/>
            <a:ext cx="1599191" cy="11993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Нет описания фото.">
            <a:extLst>
              <a:ext uri="{FF2B5EF4-FFF2-40B4-BE49-F238E27FC236}">
                <a16:creationId xmlns:a16="http://schemas.microsoft.com/office/drawing/2014/main" id="{8D37BD3E-CB25-4474-81D3-18938A546B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 y="1526034"/>
            <a:ext cx="2003445" cy="15025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Нет описания фото.">
            <a:extLst>
              <a:ext uri="{FF2B5EF4-FFF2-40B4-BE49-F238E27FC236}">
                <a16:creationId xmlns:a16="http://schemas.microsoft.com/office/drawing/2014/main" id="{B9E05F88-1736-496F-9BC6-2FDA4996AD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8101" y="545622"/>
            <a:ext cx="1319620" cy="175949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Нет описания фото.">
            <a:extLst>
              <a:ext uri="{FF2B5EF4-FFF2-40B4-BE49-F238E27FC236}">
                <a16:creationId xmlns:a16="http://schemas.microsoft.com/office/drawing/2014/main" id="{12090215-ECBB-456E-A581-C674BD9113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6287" y="1895401"/>
            <a:ext cx="2661992" cy="199649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Нет описания фото.">
            <a:extLst>
              <a:ext uri="{FF2B5EF4-FFF2-40B4-BE49-F238E27FC236}">
                <a16:creationId xmlns:a16="http://schemas.microsoft.com/office/drawing/2014/main" id="{6700FB10-33D6-4F0B-93B4-FBB779E2247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88728" y="304668"/>
            <a:ext cx="2022151" cy="151661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Нет описания фото.">
            <a:extLst>
              <a:ext uri="{FF2B5EF4-FFF2-40B4-BE49-F238E27FC236}">
                <a16:creationId xmlns:a16="http://schemas.microsoft.com/office/drawing/2014/main" id="{5B29D7FE-63B9-43C4-B6E2-310DA92FCDA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299" y="3673775"/>
            <a:ext cx="2413063" cy="116505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Нет описания фото.">
            <a:extLst>
              <a:ext uri="{FF2B5EF4-FFF2-40B4-BE49-F238E27FC236}">
                <a16:creationId xmlns:a16="http://schemas.microsoft.com/office/drawing/2014/main" id="{4D661222-E6CE-4B5D-86AC-D45D471E326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16219" y="2277326"/>
            <a:ext cx="2152758" cy="161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515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0" name="Picture 2">
            <a:extLst>
              <a:ext uri="{FF2B5EF4-FFF2-40B4-BE49-F238E27FC236}">
                <a16:creationId xmlns:a16="http://schemas.microsoft.com/office/drawing/2014/main" id="{A50819BF-6F37-48A5-A8F2-AB0AE2095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730" y="155067"/>
            <a:ext cx="108585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C7070FD8-21EA-4D32-8D2B-95D44505CC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591" y="155067"/>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a:extLst>
              <a:ext uri="{FF2B5EF4-FFF2-40B4-BE49-F238E27FC236}">
                <a16:creationId xmlns:a16="http://schemas.microsoft.com/office/drawing/2014/main" id="{7B9C0FC2-04D8-4B63-8F24-FD8251929CCC}"/>
              </a:ext>
            </a:extLst>
          </p:cNvPr>
          <p:cNvPicPr>
            <a:picLocks noChangeAspect="1"/>
          </p:cNvPicPr>
          <p:nvPr/>
        </p:nvPicPr>
        <p:blipFill>
          <a:blip r:embed="rId5"/>
          <a:stretch>
            <a:fillRect/>
          </a:stretch>
        </p:blipFill>
        <p:spPr>
          <a:xfrm>
            <a:off x="1521501" y="1368712"/>
            <a:ext cx="6925456" cy="3619721"/>
          </a:xfrm>
          <a:prstGeom prst="rect">
            <a:avLst/>
          </a:prstGeom>
        </p:spPr>
      </p:pic>
    </p:spTree>
    <p:extLst>
      <p:ext uri="{BB962C8B-B14F-4D97-AF65-F5344CB8AC3E}">
        <p14:creationId xmlns:p14="http://schemas.microsoft.com/office/powerpoint/2010/main" val="433178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36096" y="380152"/>
            <a:ext cx="3491880" cy="3662541"/>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EDUCATIONAL AND AESTHETIC COMPLEX "ART SCHOOL«</a:t>
            </a:r>
            <a:endParaRPr lang="uk-UA" sz="1600" b="1" dirty="0">
              <a:solidFill>
                <a:srgbClr val="0070C0"/>
              </a:solidFill>
              <a:latin typeface="Arial" panose="020B0604020202020204" pitchFamily="34" charset="0"/>
              <a:cs typeface="Arial" panose="020B0604020202020204" pitchFamily="34" charset="0"/>
            </a:endParaRPr>
          </a:p>
          <a:p>
            <a:r>
              <a:rPr lang="uk-UA" sz="1600" dirty="0">
                <a:solidFill>
                  <a:srgbClr val="0070C0"/>
                </a:solidFill>
                <a:latin typeface="Arial" panose="020B0604020202020204" pitchFamily="34" charset="0"/>
                <a:cs typeface="Arial" panose="020B0604020202020204" pitchFamily="34" charset="0"/>
              </a:rPr>
              <a:t>м. </a:t>
            </a:r>
            <a:r>
              <a:rPr lang="en-US" sz="1600" dirty="0">
                <a:solidFill>
                  <a:srgbClr val="0070C0"/>
                </a:solidFill>
                <a:latin typeface="Arial" panose="020B0604020202020204" pitchFamily="34" charset="0"/>
                <a:cs typeface="Arial" panose="020B0604020202020204" pitchFamily="34" charset="0"/>
              </a:rPr>
              <a:t>KHERSON, UKRAINE</a:t>
            </a:r>
            <a:r>
              <a:rPr lang="uk-UA" sz="1600" dirty="0">
                <a:solidFill>
                  <a:srgbClr val="0070C0"/>
                </a:solidFill>
                <a:latin typeface="Arial" panose="020B0604020202020204" pitchFamily="34" charset="0"/>
                <a:cs typeface="Arial" panose="020B0604020202020204" pitchFamily="34" charset="0"/>
              </a:rPr>
              <a:t>.</a:t>
            </a:r>
            <a:r>
              <a:rPr lang="uk-UA" dirty="0">
                <a:solidFill>
                  <a:srgbClr val="0070C0"/>
                </a:solidFill>
                <a:latin typeface="Arial" panose="020B0604020202020204" pitchFamily="34" charset="0"/>
                <a:cs typeface="Arial" panose="020B0604020202020204" pitchFamily="34" charset="0"/>
              </a:rPr>
              <a:t> </a:t>
            </a:r>
          </a:p>
          <a:p>
            <a:endParaRPr lang="uk-UA" dirty="0">
              <a:latin typeface="Arial" panose="020B0604020202020204" pitchFamily="34" charset="0"/>
              <a:cs typeface="Arial" panose="020B0604020202020204" pitchFamily="34" charset="0"/>
            </a:endParaRPr>
          </a:p>
          <a:p>
            <a:r>
              <a:rPr lang="en-US" b="1" dirty="0">
                <a:solidFill>
                  <a:srgbClr val="0070C0"/>
                </a:solidFill>
                <a:latin typeface="Arial" panose="020B0604020202020204" pitchFamily="34" charset="0"/>
                <a:cs typeface="Arial" panose="020B0604020202020204" pitchFamily="34" charset="0"/>
              </a:rPr>
              <a:t>Until 24.02.2022:</a:t>
            </a:r>
            <a:endParaRPr lang="uk-UA" b="1" dirty="0">
              <a:solidFill>
                <a:srgbClr val="0070C0"/>
              </a:solidFill>
              <a:latin typeface="Arial" panose="020B0604020202020204" pitchFamily="34" charset="0"/>
              <a:cs typeface="Arial" panose="020B0604020202020204" pitchFamily="34" charset="0"/>
            </a:endParaRPr>
          </a:p>
          <a:p>
            <a:r>
              <a:rPr lang="en-US" b="1" dirty="0">
                <a:solidFill>
                  <a:srgbClr val="0070C0"/>
                </a:solidFill>
                <a:latin typeface="Arial" panose="020B0604020202020204" pitchFamily="34" charset="0"/>
                <a:cs typeface="Arial" panose="020B0604020202020204" pitchFamily="34" charset="0"/>
              </a:rPr>
              <a:t>Enrollment - 850 </a:t>
            </a:r>
            <a:r>
              <a:rPr lang="en-US" b="1" dirty="0" err="1">
                <a:solidFill>
                  <a:srgbClr val="0070C0"/>
                </a:solidFill>
                <a:latin typeface="Arial" panose="020B0604020202020204" pitchFamily="34" charset="0"/>
                <a:cs typeface="Arial" panose="020B0604020202020204" pitchFamily="34" charset="0"/>
              </a:rPr>
              <a:t>studentsStaff</a:t>
            </a:r>
            <a:r>
              <a:rPr lang="en-US" b="1" dirty="0">
                <a:solidFill>
                  <a:srgbClr val="0070C0"/>
                </a:solidFill>
                <a:latin typeface="Arial" panose="020B0604020202020204" pitchFamily="34" charset="0"/>
                <a:cs typeface="Arial" panose="020B0604020202020204" pitchFamily="34" charset="0"/>
              </a:rPr>
              <a:t> </a:t>
            </a:r>
            <a:endParaRPr lang="uk-UA" b="1" dirty="0">
              <a:solidFill>
                <a:srgbClr val="0070C0"/>
              </a:solidFill>
              <a:latin typeface="Arial" panose="020B0604020202020204" pitchFamily="34" charset="0"/>
              <a:cs typeface="Arial" panose="020B0604020202020204" pitchFamily="34" charset="0"/>
            </a:endParaRPr>
          </a:p>
          <a:p>
            <a:r>
              <a:rPr lang="uk-UA" b="1" dirty="0">
                <a:solidFill>
                  <a:srgbClr val="0070C0"/>
                </a:solidFill>
                <a:latin typeface="Arial" panose="020B0604020202020204" pitchFamily="34" charset="0"/>
                <a:cs typeface="Arial" panose="020B0604020202020204" pitchFamily="34" charset="0"/>
              </a:rPr>
              <a:t>                      </a:t>
            </a:r>
            <a:r>
              <a:rPr lang="en-US" b="1" dirty="0">
                <a:solidFill>
                  <a:srgbClr val="0070C0"/>
                </a:solidFill>
                <a:latin typeface="Arial" panose="020B0604020202020204" pitchFamily="34" charset="0"/>
                <a:cs typeface="Arial" panose="020B0604020202020204" pitchFamily="34" charset="0"/>
              </a:rPr>
              <a:t>- 35 teachers                    </a:t>
            </a:r>
            <a:r>
              <a:rPr lang="uk-UA" b="1" dirty="0">
                <a:solidFill>
                  <a:srgbClr val="0070C0"/>
                </a:solidFill>
                <a:latin typeface="Arial" panose="020B0604020202020204" pitchFamily="34" charset="0"/>
                <a:cs typeface="Arial" panose="020B0604020202020204" pitchFamily="34" charset="0"/>
              </a:rPr>
              <a:t>           </a:t>
            </a:r>
            <a:r>
              <a:rPr lang="en-US" b="1" dirty="0">
                <a:solidFill>
                  <a:srgbClr val="0070C0"/>
                </a:solidFill>
                <a:latin typeface="Arial" panose="020B0604020202020204" pitchFamily="34" charset="0"/>
                <a:cs typeface="Arial" panose="020B0604020202020204" pitchFamily="34" charset="0"/>
              </a:rPr>
              <a:t>28 employees</a:t>
            </a:r>
            <a:endParaRPr lang="uk-UA" b="1" dirty="0">
              <a:solidFill>
                <a:srgbClr val="0070C0"/>
              </a:solidFill>
              <a:latin typeface="Arial" panose="020B0604020202020204" pitchFamily="34" charset="0"/>
              <a:cs typeface="Arial" panose="020B0604020202020204" pitchFamily="34" charset="0"/>
            </a:endParaRPr>
          </a:p>
          <a:p>
            <a:endParaRPr lang="ru-RU" b="1" dirty="0"/>
          </a:p>
          <a:p>
            <a:r>
              <a:rPr lang="en-US" sz="2000" b="1" dirty="0">
                <a:solidFill>
                  <a:schemeClr val="bg1">
                    <a:lumMod val="25000"/>
                  </a:schemeClr>
                </a:solidFill>
                <a:latin typeface="Arial" panose="020B0604020202020204" pitchFamily="34" charset="0"/>
                <a:cs typeface="Arial" panose="020B0604020202020204" pitchFamily="34" charset="0"/>
              </a:rPr>
              <a:t>Today, the school operates remotely. Students join the school from Kherson, 40 cities of Ukraine, and 30 countries.</a:t>
            </a:r>
            <a:endParaRPr lang="uk-UA" sz="2000" b="1" dirty="0">
              <a:solidFill>
                <a:schemeClr val="bg1">
                  <a:lumMod val="25000"/>
                </a:schemeClr>
              </a:solidFill>
              <a:latin typeface="Arial" panose="020B0604020202020204" pitchFamily="34" charset="0"/>
              <a:cs typeface="Arial" panose="020B0604020202020204" pitchFamily="34" charset="0"/>
            </a:endParaRPr>
          </a:p>
        </p:txBody>
      </p:sp>
      <p:sp>
        <p:nvSpPr>
          <p:cNvPr id="5" name="Прямоугольник 4"/>
          <p:cNvSpPr/>
          <p:nvPr/>
        </p:nvSpPr>
        <p:spPr>
          <a:xfrm>
            <a:off x="0" y="0"/>
            <a:ext cx="5261831"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7" name="Прямоугольник 6"/>
          <p:cNvSpPr/>
          <p:nvPr/>
        </p:nvSpPr>
        <p:spPr>
          <a:xfrm>
            <a:off x="344915" y="1180370"/>
            <a:ext cx="4572000" cy="1600438"/>
          </a:xfrm>
          <a:prstGeom prst="rect">
            <a:avLst/>
          </a:prstGeom>
        </p:spPr>
        <p:txBody>
          <a:bodyPr>
            <a:spAutoFit/>
          </a:bodyPr>
          <a:lstStyle/>
          <a:p>
            <a:r>
              <a:rPr lang="en-US" dirty="0">
                <a:solidFill>
                  <a:schemeClr val="bg1"/>
                </a:solidFill>
              </a:rPr>
              <a:t>After the war, Kherson could become a center of Ukrainian design in southern Ukraine. The development of design based on the potential of the region's multiculturalism will lead to the creation of unique products and authentic brands, promote industrial development, the emergence of competitive enterprises and new jobs in Ukraine.</a:t>
            </a:r>
            <a:endParaRPr lang="uk-UA" dirty="0">
              <a:solidFill>
                <a:schemeClr val="bg1"/>
              </a:solidFill>
            </a:endParaRPr>
          </a:p>
        </p:txBody>
      </p:sp>
      <p:pic>
        <p:nvPicPr>
          <p:cNvPr id="2050" name="Picture 2" descr="C:\Users\Админ\Downloads\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666"/>
          <a:stretch/>
        </p:blipFill>
        <p:spPr bwMode="auto">
          <a:xfrm>
            <a:off x="303190" y="3003798"/>
            <a:ext cx="4958642" cy="18608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19684021-9973-44BB-9D2C-DFDD13AB8F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24" y="94520"/>
            <a:ext cx="108585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73FD0E0B-6351-4074-8D7D-4D5DB108C1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885" y="94520"/>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a:extLst>
              <a:ext uri="{FF2B5EF4-FFF2-40B4-BE49-F238E27FC236}">
                <a16:creationId xmlns:a16="http://schemas.microsoft.com/office/drawing/2014/main" id="{A2350956-7F8B-4BA7-BCD6-ED4065ECEAC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579450" y="4163614"/>
            <a:ext cx="3261360" cy="701040"/>
          </a:xfrm>
          <a:prstGeom prst="rect">
            <a:avLst/>
          </a:prstGeom>
          <a:noFill/>
          <a:ln>
            <a:noFill/>
          </a:ln>
        </p:spPr>
      </p:pic>
    </p:spTree>
    <p:extLst>
      <p:ext uri="{BB962C8B-B14F-4D97-AF65-F5344CB8AC3E}">
        <p14:creationId xmlns:p14="http://schemas.microsoft.com/office/powerpoint/2010/main" val="1686450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288" y="9014"/>
            <a:ext cx="4427984"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 name="Прямоугольник 1"/>
          <p:cNvSpPr/>
          <p:nvPr/>
        </p:nvSpPr>
        <p:spPr>
          <a:xfrm>
            <a:off x="29810" y="1368874"/>
            <a:ext cx="5400600" cy="646331"/>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NEW BUILDING OF THE ART SCHOOL OF KHERSON</a:t>
            </a:r>
            <a:r>
              <a:rPr lang="uk-UA" b="1" dirty="0">
                <a:solidFill>
                  <a:schemeClr val="bg1"/>
                </a:solidFill>
                <a:latin typeface="Arial" panose="020B0604020202020204" pitchFamily="34" charset="0"/>
                <a:cs typeface="Arial" panose="020B0604020202020204" pitchFamily="34" charset="0"/>
              </a:rPr>
              <a:t>,  </a:t>
            </a:r>
          </a:p>
          <a:p>
            <a:r>
              <a:rPr lang="en-US" sz="1100" b="1" dirty="0">
                <a:solidFill>
                  <a:schemeClr val="bg1"/>
                </a:solidFill>
                <a:latin typeface="Arial" panose="020B0604020202020204" pitchFamily="34" charset="0"/>
                <a:cs typeface="Arial" panose="020B0604020202020204" pitchFamily="34" charset="0"/>
              </a:rPr>
              <a:t>project proposals of students of the Faculty of </a:t>
            </a:r>
            <a:r>
              <a:rPr lang="en-US" sz="1100" b="1" dirty="0" err="1">
                <a:solidFill>
                  <a:schemeClr val="bg1"/>
                </a:solidFill>
                <a:latin typeface="Arial" panose="020B0604020202020204" pitchFamily="34" charset="0"/>
                <a:cs typeface="Arial" panose="020B0604020202020204" pitchFamily="34" charset="0"/>
              </a:rPr>
              <a:t>ArchitectureCzech</a:t>
            </a:r>
            <a:r>
              <a:rPr lang="en-US" sz="1100" b="1" dirty="0">
                <a:solidFill>
                  <a:schemeClr val="bg1"/>
                </a:solidFill>
                <a:latin typeface="Arial" panose="020B0604020202020204" pitchFamily="34" charset="0"/>
                <a:cs typeface="Arial" panose="020B0604020202020204" pitchFamily="34" charset="0"/>
              </a:rPr>
              <a:t> Technical University in Prague</a:t>
            </a:r>
            <a:endParaRPr lang="uk-UA" sz="1100" b="1" dirty="0">
              <a:solidFill>
                <a:schemeClr val="bg1"/>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6102" t="16068" r="13384" b="23806"/>
          <a:stretch/>
        </p:blipFill>
        <p:spPr>
          <a:xfrm>
            <a:off x="303737" y="2511005"/>
            <a:ext cx="2304256" cy="1291557"/>
          </a:xfrm>
          <a:prstGeom prst="rect">
            <a:avLst/>
          </a:prstGeom>
        </p:spPr>
      </p:pic>
      <p:sp>
        <p:nvSpPr>
          <p:cNvPr id="5" name="TextBox 4"/>
          <p:cNvSpPr txBox="1"/>
          <p:nvPr/>
        </p:nvSpPr>
        <p:spPr>
          <a:xfrm>
            <a:off x="231729" y="2234006"/>
            <a:ext cx="3168352" cy="261610"/>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proposed locations</a:t>
            </a:r>
            <a:endParaRPr lang="uk-UA" sz="1100" b="1" dirty="0">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13414" t="18369" r="13444" b="27642"/>
          <a:stretch/>
        </p:blipFill>
        <p:spPr>
          <a:xfrm>
            <a:off x="303737" y="3857863"/>
            <a:ext cx="2304256" cy="1276623"/>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632" y="3579862"/>
            <a:ext cx="720080" cy="959358"/>
          </a:xfrm>
          <a:prstGeom prst="rect">
            <a:avLst/>
          </a:prstGeom>
        </p:spPr>
      </p:pic>
      <p:pic>
        <p:nvPicPr>
          <p:cNvPr id="8" name="Рисунок 7"/>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7467" t="50139" r="3541" b="3524"/>
          <a:stretch/>
        </p:blipFill>
        <p:spPr>
          <a:xfrm>
            <a:off x="4537718" y="1540643"/>
            <a:ext cx="1991807" cy="1382768"/>
          </a:xfrm>
          <a:prstGeom prst="rect">
            <a:avLst/>
          </a:prstGeom>
        </p:spPr>
      </p:pic>
      <p:pic>
        <p:nvPicPr>
          <p:cNvPr id="9" name="Рисунок 8"/>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l="5988" t="7372" r="4885" b="51459"/>
          <a:stretch/>
        </p:blipFill>
        <p:spPr>
          <a:xfrm>
            <a:off x="4530437" y="267494"/>
            <a:ext cx="1991807" cy="1226751"/>
          </a:xfrm>
          <a:prstGeom prst="rect">
            <a:avLst/>
          </a:prstGeom>
        </p:spPr>
      </p:pic>
      <p:pic>
        <p:nvPicPr>
          <p:cNvPr id="10" name="Рисунок 9"/>
          <p:cNvPicPr>
            <a:picLocks noChangeAspect="1"/>
          </p:cNvPicPr>
          <p:nvPr/>
        </p:nvPicPr>
        <p:blipFill rotWithShape="1">
          <a:blip r:embed="rId9" cstate="print">
            <a:extLst>
              <a:ext uri="{BEBA8EAE-BF5A-486C-A8C5-ECC9F3942E4B}">
                <a14:imgProps xmlns:a14="http://schemas.microsoft.com/office/drawing/2010/main">
                  <a14:imgLayer r:embed="rId10">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l="3943" t="3292" r="5432" b="52057"/>
          <a:stretch/>
        </p:blipFill>
        <p:spPr>
          <a:xfrm>
            <a:off x="6950798" y="2132541"/>
            <a:ext cx="1559122" cy="1024242"/>
          </a:xfrm>
          <a:prstGeom prst="rect">
            <a:avLst/>
          </a:prstGeom>
        </p:spPr>
      </p:pic>
      <p:pic>
        <p:nvPicPr>
          <p:cNvPr id="11" name="Рисунок 10"/>
          <p:cNvPicPr>
            <a:picLocks noChangeAspect="1"/>
          </p:cNvPicPr>
          <p:nvPr/>
        </p:nvPicPr>
        <p:blipFill rotWithShape="1">
          <a:blip r:embed="rId11" cstate="print">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val="0"/>
              </a:ext>
            </a:extLst>
          </a:blip>
          <a:srcRect l="3946" r="3563" b="57848"/>
          <a:stretch/>
        </p:blipFill>
        <p:spPr>
          <a:xfrm>
            <a:off x="5325427" y="3287588"/>
            <a:ext cx="1559122" cy="947424"/>
          </a:xfrm>
          <a:prstGeom prst="rect">
            <a:avLst/>
          </a:prstGeom>
        </p:spPr>
      </p:pic>
      <p:pic>
        <p:nvPicPr>
          <p:cNvPr id="12" name="Рисунок 11"/>
          <p:cNvPicPr>
            <a:picLocks noChangeAspect="1"/>
          </p:cNvPicPr>
          <p:nvPr/>
        </p:nvPicPr>
        <p:blipFill rotWithShape="1">
          <a:blip r:embed="rId13" cstate="print">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val="0"/>
              </a:ext>
            </a:extLst>
          </a:blip>
          <a:srcRect l="4395" t="4459" r="4979" b="48575"/>
          <a:stretch/>
        </p:blipFill>
        <p:spPr>
          <a:xfrm>
            <a:off x="6975434" y="143495"/>
            <a:ext cx="1500549" cy="1036876"/>
          </a:xfrm>
          <a:prstGeom prst="rect">
            <a:avLst/>
          </a:prstGeom>
        </p:spPr>
      </p:pic>
      <p:pic>
        <p:nvPicPr>
          <p:cNvPr id="13" name="Рисунок 12"/>
          <p:cNvPicPr>
            <a:picLocks noChangeAspect="1"/>
          </p:cNvPicPr>
          <p:nvPr/>
        </p:nvPicPr>
        <p:blipFill rotWithShape="1">
          <a:blip r:embed="rId15" cstate="print">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val="0"/>
              </a:ext>
            </a:extLst>
          </a:blip>
          <a:srcRect l="6172" r="3201" b="61665"/>
          <a:stretch/>
        </p:blipFill>
        <p:spPr>
          <a:xfrm>
            <a:off x="6941495" y="1180370"/>
            <a:ext cx="1568425" cy="884598"/>
          </a:xfrm>
          <a:prstGeom prst="rect">
            <a:avLst/>
          </a:prstGeom>
        </p:spPr>
      </p:pic>
      <p:pic>
        <p:nvPicPr>
          <p:cNvPr id="15" name="Рисунок 14"/>
          <p:cNvPicPr>
            <a:picLocks noChangeAspect="1"/>
          </p:cNvPicPr>
          <p:nvPr/>
        </p:nvPicPr>
        <p:blipFill rotWithShape="1">
          <a:blip r:embed="rId17" cstate="print">
            <a:extLst>
              <a:ext uri="{BEBA8EAE-BF5A-486C-A8C5-ECC9F3942E4B}">
                <a14:imgProps xmlns:a14="http://schemas.microsoft.com/office/drawing/2010/main">
                  <a14:imgLayer r:embed="rId18">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2939" t="8692" r="4741" b="53651"/>
          <a:stretch/>
        </p:blipFill>
        <p:spPr>
          <a:xfrm>
            <a:off x="6950798" y="3281524"/>
            <a:ext cx="1747991" cy="950676"/>
          </a:xfrm>
          <a:prstGeom prst="rect">
            <a:avLst/>
          </a:prstGeom>
        </p:spPr>
      </p:pic>
      <p:pic>
        <p:nvPicPr>
          <p:cNvPr id="16" name="Рисунок 15"/>
          <p:cNvPicPr>
            <a:picLocks noChangeAspect="1"/>
          </p:cNvPicPr>
          <p:nvPr/>
        </p:nvPicPr>
        <p:blipFill rotWithShape="1">
          <a:blip r:embed="rId19" cstate="print">
            <a:extLst>
              <a:ext uri="{BEBA8EAE-BF5A-486C-A8C5-ECC9F3942E4B}">
                <a14:imgProps xmlns:a14="http://schemas.microsoft.com/office/drawing/2010/main">
                  <a14:imgLayer r:embed="rId20">
                    <a14:imgEffect>
                      <a14:brightnessContrast bright="40000"/>
                    </a14:imgEffect>
                  </a14:imgLayer>
                </a14:imgProps>
              </a:ext>
              <a:ext uri="{28A0092B-C50C-407E-A947-70E740481C1C}">
                <a14:useLocalDpi xmlns:a14="http://schemas.microsoft.com/office/drawing/2010/main" val="0"/>
              </a:ext>
            </a:extLst>
          </a:blip>
          <a:srcRect l="10078" t="2339" r="7583" b="52845"/>
          <a:stretch/>
        </p:blipFill>
        <p:spPr>
          <a:xfrm>
            <a:off x="4528081" y="3048275"/>
            <a:ext cx="776636" cy="563619"/>
          </a:xfrm>
          <a:prstGeom prst="rect">
            <a:avLst/>
          </a:prstGeom>
        </p:spPr>
      </p:pic>
      <p:pic>
        <p:nvPicPr>
          <p:cNvPr id="17" name="Рисунок 16"/>
          <p:cNvPicPr>
            <a:picLocks noChangeAspect="1"/>
          </p:cNvPicPr>
          <p:nvPr/>
        </p:nvPicPr>
        <p:blipFill rotWithShape="1">
          <a:blip r:embed="rId21" cstate="print">
            <a:extLst>
              <a:ext uri="{28A0092B-C50C-407E-A947-70E740481C1C}">
                <a14:useLocalDpi xmlns:a14="http://schemas.microsoft.com/office/drawing/2010/main" val="0"/>
              </a:ext>
            </a:extLst>
          </a:blip>
          <a:srcRect t="16672" b="17063"/>
          <a:stretch/>
        </p:blipFill>
        <p:spPr>
          <a:xfrm>
            <a:off x="3116200" y="2100621"/>
            <a:ext cx="1291992" cy="1141497"/>
          </a:xfrm>
          <a:prstGeom prst="rect">
            <a:avLst/>
          </a:prstGeom>
        </p:spPr>
      </p:pic>
      <p:pic>
        <p:nvPicPr>
          <p:cNvPr id="19" name="Рисунок 18"/>
          <p:cNvPicPr>
            <a:picLocks noChangeAspect="1"/>
          </p:cNvPicPr>
          <p:nvPr/>
        </p:nvPicPr>
        <p:blipFill rotWithShape="1">
          <a:blip r:embed="rId22" cstate="print">
            <a:extLst>
              <a:ext uri="{28A0092B-C50C-407E-A947-70E740481C1C}">
                <a14:useLocalDpi xmlns:a14="http://schemas.microsoft.com/office/drawing/2010/main" val="0"/>
              </a:ext>
            </a:extLst>
          </a:blip>
          <a:srcRect t="18609" b="40289"/>
          <a:stretch/>
        </p:blipFill>
        <p:spPr>
          <a:xfrm>
            <a:off x="3128718" y="4433227"/>
            <a:ext cx="1279475" cy="701171"/>
          </a:xfrm>
          <a:prstGeom prst="rect">
            <a:avLst/>
          </a:prstGeom>
        </p:spPr>
      </p:pic>
      <p:pic>
        <p:nvPicPr>
          <p:cNvPr id="21" name="Рисунок 20"/>
          <p:cNvPicPr>
            <a:picLocks noChangeAspect="1"/>
          </p:cNvPicPr>
          <p:nvPr/>
        </p:nvPicPr>
        <p:blipFill rotWithShape="1">
          <a:blip r:embed="rId23" cstate="print">
            <a:extLst>
              <a:ext uri="{28A0092B-C50C-407E-A947-70E740481C1C}">
                <a14:useLocalDpi xmlns:a14="http://schemas.microsoft.com/office/drawing/2010/main" val="0"/>
              </a:ext>
            </a:extLst>
          </a:blip>
          <a:srcRect t="33103" b="1349"/>
          <a:stretch/>
        </p:blipFill>
        <p:spPr>
          <a:xfrm>
            <a:off x="3133694" y="3317113"/>
            <a:ext cx="1278067" cy="1116114"/>
          </a:xfrm>
          <a:prstGeom prst="rect">
            <a:avLst/>
          </a:prstGeom>
        </p:spPr>
      </p:pic>
      <p:sp>
        <p:nvSpPr>
          <p:cNvPr id="22" name="Прямоугольник 21"/>
          <p:cNvSpPr/>
          <p:nvPr/>
        </p:nvSpPr>
        <p:spPr>
          <a:xfrm>
            <a:off x="5398526" y="3025978"/>
            <a:ext cx="1367682" cy="261610"/>
          </a:xfrm>
          <a:prstGeom prst="rect">
            <a:avLst/>
          </a:prstGeom>
        </p:spPr>
        <p:txBody>
          <a:bodyPr wrap="none">
            <a:spAutoFit/>
          </a:bodyPr>
          <a:lstStyle/>
          <a:p>
            <a:r>
              <a:rPr lang="en-US" sz="1100" b="1" dirty="0">
                <a:latin typeface="Arial" panose="020B0604020202020204" pitchFamily="34" charset="0"/>
                <a:cs typeface="Arial" panose="020B0604020202020204" pitchFamily="34" charset="0"/>
              </a:rPr>
              <a:t>project proposals</a:t>
            </a:r>
            <a:endParaRPr lang="uk-UA" sz="1100" dirty="0"/>
          </a:p>
        </p:txBody>
      </p:sp>
      <p:pic>
        <p:nvPicPr>
          <p:cNvPr id="20" name="Picture 2">
            <a:extLst>
              <a:ext uri="{FF2B5EF4-FFF2-40B4-BE49-F238E27FC236}">
                <a16:creationId xmlns:a16="http://schemas.microsoft.com/office/drawing/2014/main" id="{0A61D671-FAB4-4311-A99B-860D98C1DA7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16024" y="94520"/>
            <a:ext cx="108585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44BF32CF-4870-4FFD-B13D-941C1230442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91885" y="94520"/>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
            <a:extLst>
              <a:ext uri="{FF2B5EF4-FFF2-40B4-BE49-F238E27FC236}">
                <a16:creationId xmlns:a16="http://schemas.microsoft.com/office/drawing/2014/main" id="{B53A2F4F-264D-4593-945F-24C55F5A43A2}"/>
              </a:ext>
            </a:extLst>
          </p:cNvPr>
          <p:cNvPicPr/>
          <p:nvPr/>
        </p:nvPicPr>
        <p:blipFill>
          <a:blip r:embed="rId26">
            <a:extLst>
              <a:ext uri="{28A0092B-C50C-407E-A947-70E740481C1C}">
                <a14:useLocalDpi xmlns:a14="http://schemas.microsoft.com/office/drawing/2010/main" val="0"/>
              </a:ext>
            </a:extLst>
          </a:blip>
          <a:srcRect/>
          <a:stretch>
            <a:fillRect/>
          </a:stretch>
        </p:blipFill>
        <p:spPr bwMode="auto">
          <a:xfrm>
            <a:off x="5344754" y="4325039"/>
            <a:ext cx="3261360" cy="701040"/>
          </a:xfrm>
          <a:prstGeom prst="rect">
            <a:avLst/>
          </a:prstGeom>
          <a:noFill/>
          <a:ln>
            <a:noFill/>
          </a:ln>
        </p:spPr>
      </p:pic>
    </p:spTree>
    <p:extLst>
      <p:ext uri="{BB962C8B-B14F-4D97-AF65-F5344CB8AC3E}">
        <p14:creationId xmlns:p14="http://schemas.microsoft.com/office/powerpoint/2010/main" val="571114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0" name="Picture 2">
            <a:extLst>
              <a:ext uri="{FF2B5EF4-FFF2-40B4-BE49-F238E27FC236}">
                <a16:creationId xmlns:a16="http://schemas.microsoft.com/office/drawing/2014/main" id="{A50819BF-6F37-48A5-A8F2-AB0AE2095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730" y="155067"/>
            <a:ext cx="108585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C7070FD8-21EA-4D32-8D2B-95D44505CC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1532" y="312464"/>
            <a:ext cx="1038225" cy="10382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A223B5A-0B70-4A09-9D4D-B90E1572864E}"/>
              </a:ext>
            </a:extLst>
          </p:cNvPr>
          <p:cNvSpPr txBox="1"/>
          <p:nvPr/>
        </p:nvSpPr>
        <p:spPr>
          <a:xfrm>
            <a:off x="1365861" y="1350689"/>
            <a:ext cx="7105338" cy="1569660"/>
          </a:xfrm>
          <a:prstGeom prst="rect">
            <a:avLst/>
          </a:prstGeom>
          <a:noFill/>
        </p:spPr>
        <p:txBody>
          <a:bodyPr wrap="square" rtlCol="0">
            <a:spAutoFit/>
          </a:bodyPr>
          <a:lstStyle/>
          <a:p>
            <a:pPr algn="ctr"/>
            <a:r>
              <a:rPr lang="en-US" sz="4800" b="1" dirty="0">
                <a:solidFill>
                  <a:srgbClr val="002060"/>
                </a:solidFill>
              </a:rPr>
              <a:t>THANK YOU FOR YOUR ATTENTION</a:t>
            </a:r>
            <a:r>
              <a:rPr lang="uk-UA" sz="4800" b="1" dirty="0">
                <a:solidFill>
                  <a:srgbClr val="002060"/>
                </a:solidFill>
              </a:rPr>
              <a:t> </a:t>
            </a:r>
            <a:r>
              <a:rPr lang="ru-RU" sz="4800" b="1" dirty="0">
                <a:solidFill>
                  <a:srgbClr val="002060"/>
                </a:solidFill>
              </a:rPr>
              <a:t>!</a:t>
            </a:r>
            <a:endParaRPr lang="uk-UA" dirty="0">
              <a:solidFill>
                <a:srgbClr val="002060"/>
              </a:solidFill>
            </a:endParaRPr>
          </a:p>
        </p:txBody>
      </p:sp>
      <p:sp>
        <p:nvSpPr>
          <p:cNvPr id="6" name="Google Shape;585;p57">
            <a:extLst>
              <a:ext uri="{FF2B5EF4-FFF2-40B4-BE49-F238E27FC236}">
                <a16:creationId xmlns:a16="http://schemas.microsoft.com/office/drawing/2014/main" id="{58F6E58D-BA56-430C-8EBC-40AB7A6AB323}"/>
              </a:ext>
            </a:extLst>
          </p:cNvPr>
          <p:cNvSpPr txBox="1">
            <a:spLocks/>
          </p:cNvSpPr>
          <p:nvPr/>
        </p:nvSpPr>
        <p:spPr>
          <a:xfrm>
            <a:off x="3209725" y="2939174"/>
            <a:ext cx="3391500" cy="1019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a:t>Do you have any questions?</a:t>
            </a:r>
          </a:p>
          <a:p>
            <a:r>
              <a:rPr lang="en-US"/>
              <a:t>vitaukritalia@gmail.com</a:t>
            </a:r>
          </a:p>
          <a:p>
            <a:r>
              <a:rPr lang="en-US"/>
              <a:t>+38  095 280 47 52</a:t>
            </a:r>
          </a:p>
          <a:p>
            <a:r>
              <a:rPr lang="en-US"/>
              <a:t>+39  392 338 78 88 </a:t>
            </a:r>
          </a:p>
          <a:p>
            <a:r>
              <a:rPr lang="en-US"/>
              <a:t> </a:t>
            </a:r>
            <a:endParaRPr lang="en-US" dirty="0"/>
          </a:p>
        </p:txBody>
      </p:sp>
      <p:sp>
        <p:nvSpPr>
          <p:cNvPr id="7" name="Google Shape;587;p57">
            <a:extLst>
              <a:ext uri="{FF2B5EF4-FFF2-40B4-BE49-F238E27FC236}">
                <a16:creationId xmlns:a16="http://schemas.microsoft.com/office/drawing/2014/main" id="{B97EF43D-8950-45FC-B3D3-35B43A490DEC}"/>
              </a:ext>
            </a:extLst>
          </p:cNvPr>
          <p:cNvSpPr/>
          <p:nvPr/>
        </p:nvSpPr>
        <p:spPr>
          <a:xfrm>
            <a:off x="3320797" y="4100898"/>
            <a:ext cx="396942" cy="396942"/>
          </a:xfrm>
          <a:custGeom>
            <a:avLst/>
            <a:gdLst/>
            <a:ahLst/>
            <a:cxnLst/>
            <a:rect l="l" t="t" r="r" b="b"/>
            <a:pathLst>
              <a:path w="19982" h="19982" extrusionOk="0">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AC93A432-7D21-4E77-B235-F498720CD040}"/>
              </a:ext>
            </a:extLst>
          </p:cNvPr>
          <p:cNvSpPr txBox="1"/>
          <p:nvPr/>
        </p:nvSpPr>
        <p:spPr>
          <a:xfrm>
            <a:off x="3717739" y="4163788"/>
            <a:ext cx="3626670" cy="261610"/>
          </a:xfrm>
          <a:prstGeom prst="rect">
            <a:avLst/>
          </a:prstGeom>
          <a:noFill/>
        </p:spPr>
        <p:txBody>
          <a:bodyPr wrap="square" rtlCol="0">
            <a:spAutoFit/>
          </a:bodyPr>
          <a:lstStyle/>
          <a:p>
            <a:r>
              <a:rPr lang="en-US" sz="1100" dirty="0"/>
              <a:t>https://www.facebook.com/vitaukritalia</a:t>
            </a:r>
            <a:endParaRPr lang="uk-UA" sz="1100" dirty="0"/>
          </a:p>
        </p:txBody>
      </p:sp>
    </p:spTree>
    <p:extLst>
      <p:ext uri="{BB962C8B-B14F-4D97-AF65-F5344CB8AC3E}">
        <p14:creationId xmlns:p14="http://schemas.microsoft.com/office/powerpoint/2010/main" val="2187865032"/>
      </p:ext>
    </p:extLst>
  </p:cSld>
  <p:clrMapOvr>
    <a:masterClrMapping/>
  </p:clrMapOvr>
</p:sld>
</file>

<file path=ppt/theme/theme1.xml><?xml version="1.0" encoding="utf-8"?>
<a:theme xmlns:a="http://schemas.openxmlformats.org/drawingml/2006/main" name=" Conference Meeting on Global Business, Economics, Finance &amp; Social Sciences by Slidesgo">
  <a:themeElements>
    <a:clrScheme name="Simple Light">
      <a:dk1>
        <a:srgbClr val="000000"/>
      </a:dk1>
      <a:lt1>
        <a:srgbClr val="E3E7FF"/>
      </a:lt1>
      <a:dk2>
        <a:srgbClr val="FFFFFF"/>
      </a:dk2>
      <a:lt2>
        <a:srgbClr val="FFFFFF"/>
      </a:lt2>
      <a:accent1>
        <a:srgbClr val="EEEEEE"/>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1276</TotalTime>
  <Words>188</Words>
  <Application>Microsoft Office PowerPoint</Application>
  <PresentationFormat>Екран (16:9)</PresentationFormat>
  <Paragraphs>22</Paragraphs>
  <Slides>7</Slides>
  <Notes>5</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7</vt:i4>
      </vt:variant>
    </vt:vector>
  </HeadingPairs>
  <TitlesOfParts>
    <vt:vector size="11" baseType="lpstr">
      <vt:lpstr>League Spartan</vt:lpstr>
      <vt:lpstr>Arial</vt:lpstr>
      <vt:lpstr>League Spartan Black</vt:lpstr>
      <vt:lpstr> Conference Meeting on Global Business, Economics, Finance &amp; Social Sciences by Slidesgo</vt:lpstr>
      <vt:lpstr>RECONSTRUCTION OF UKRAINE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CONFERENCE MEETING ON GLOBAL BUSINESS, ECONOMICS, FINANCE &amp; SOCIAL SCIENCES</dc:title>
  <dc:creator>Allo max</dc:creator>
  <cp:lastModifiedBy>Allo max</cp:lastModifiedBy>
  <cp:revision>7</cp:revision>
  <dcterms:modified xsi:type="dcterms:W3CDTF">2023-10-26T12:40:34Z</dcterms:modified>
</cp:coreProperties>
</file>