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4" r:id="rId1"/>
  </p:sldMasterIdLst>
  <p:notesMasterIdLst>
    <p:notesMasterId r:id="rId5"/>
  </p:notesMasterIdLst>
  <p:sldIdLst>
    <p:sldId id="257" r:id="rId2"/>
    <p:sldId id="259" r:id="rId3"/>
    <p:sldId id="260" r:id="rId4"/>
  </p:sldIdLst>
  <p:sldSz cx="48768000" cy="27432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708" userDrawn="1">
          <p15:clr>
            <a:srgbClr val="A4A3A4"/>
          </p15:clr>
        </p15:guide>
        <p15:guide id="2" pos="153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a:tblStyle styleId="{5940675A-B579-460E-94D1-54222C63F5DA}" styleName="Без стилю та сітки таблиці">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2"/>
  </p:normalViewPr>
  <p:slideViewPr>
    <p:cSldViewPr snapToGrid="0">
      <p:cViewPr varScale="1">
        <p:scale>
          <a:sx n="15" d="100"/>
          <a:sy n="15" d="100"/>
        </p:scale>
        <p:origin x="114" y="1122"/>
      </p:cViewPr>
      <p:guideLst>
        <p:guide orient="horz" pos="8708"/>
        <p:guide pos="153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90488" y="744538"/>
            <a:ext cx="6616700" cy="3722687"/>
          </a:xfrm>
          <a:prstGeom prst="rect">
            <a:avLst/>
          </a:prstGeom>
        </p:spPr>
        <p:txBody>
          <a:bodyPr/>
          <a:lstStyle/>
          <a:p>
            <a:endParaRPr/>
          </a:p>
        </p:txBody>
      </p:sp>
      <p:sp>
        <p:nvSpPr>
          <p:cNvPr id="149" name="Shape 149"/>
          <p:cNvSpPr>
            <a:spLocks noGrp="1"/>
          </p:cNvSpPr>
          <p:nvPr>
            <p:ph type="body" sz="quarter" idx="1"/>
          </p:nvPr>
        </p:nvSpPr>
        <p:spPr>
          <a:xfrm>
            <a:off x="906357" y="4715153"/>
            <a:ext cx="4984962" cy="4466987"/>
          </a:xfrm>
          <a:prstGeom prst="rect">
            <a:avLst/>
          </a:prstGeom>
        </p:spPr>
        <p:txBody>
          <a:bodyPr/>
          <a:lstStyle/>
          <a:p>
            <a:endParaRPr/>
          </a:p>
        </p:txBody>
      </p:sp>
    </p:spTree>
    <p:extLst>
      <p:ext uri="{BB962C8B-B14F-4D97-AF65-F5344CB8AC3E}">
        <p14:creationId xmlns:p14="http://schemas.microsoft.com/office/powerpoint/2010/main" val="3988773882"/>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a:xfrm>
            <a:off x="90488" y="744538"/>
            <a:ext cx="6616700" cy="3722687"/>
          </a:xfrm>
        </p:spPr>
      </p:sp>
      <p:sp>
        <p:nvSpPr>
          <p:cNvPr id="3" name="Місце для нотаток 2"/>
          <p:cNvSpPr>
            <a:spLocks noGrp="1"/>
          </p:cNvSpPr>
          <p:nvPr>
            <p:ph type="body" idx="1"/>
          </p:nvPr>
        </p:nvSpPr>
        <p:spPr/>
        <p:txBody>
          <a:bodyPr/>
          <a:lstStyle/>
          <a:p>
            <a:endParaRPr lang="uk-UA" dirty="0"/>
          </a:p>
        </p:txBody>
      </p:sp>
    </p:spTree>
    <p:extLst>
      <p:ext uri="{BB962C8B-B14F-4D97-AF65-F5344CB8AC3E}">
        <p14:creationId xmlns:p14="http://schemas.microsoft.com/office/powerpoint/2010/main" val="334428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a:xfrm>
            <a:off x="90488" y="744538"/>
            <a:ext cx="6616700" cy="3722687"/>
          </a:xfrm>
        </p:spPr>
      </p:sp>
      <p:sp>
        <p:nvSpPr>
          <p:cNvPr id="3" name="Місце для нотаток 2"/>
          <p:cNvSpPr>
            <a:spLocks noGrp="1"/>
          </p:cNvSpPr>
          <p:nvPr>
            <p:ph type="body" idx="1"/>
          </p:nvPr>
        </p:nvSpPr>
        <p:spPr/>
        <p:txBody>
          <a:bodyPr/>
          <a:lstStyle/>
          <a:p>
            <a:endParaRPr lang="uk-UA" dirty="0"/>
          </a:p>
        </p:txBody>
      </p:sp>
    </p:spTree>
    <p:extLst>
      <p:ext uri="{BB962C8B-B14F-4D97-AF65-F5344CB8AC3E}">
        <p14:creationId xmlns:p14="http://schemas.microsoft.com/office/powerpoint/2010/main" val="3490529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33866"/>
            <a:ext cx="48768000" cy="27465868"/>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6028268" y="9618136"/>
            <a:ext cx="31067744" cy="6585208"/>
          </a:xfrm>
        </p:spPr>
        <p:txBody>
          <a:bodyPr anchor="b">
            <a:noAutofit/>
          </a:bodyPr>
          <a:lstStyle>
            <a:lvl1pPr algn="r">
              <a:defRPr sz="21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6028268" y="16203334"/>
            <a:ext cx="31067744" cy="4387596"/>
          </a:xfrm>
        </p:spPr>
        <p:txBody>
          <a:bodyPr anchor="t"/>
          <a:lstStyle>
            <a:lvl1pPr marL="0" indent="0" algn="r">
              <a:buNone/>
              <a:defRPr>
                <a:solidFill>
                  <a:schemeClr val="tx1">
                    <a:lumMod val="50000"/>
                    <a:lumOff val="50000"/>
                  </a:schemeClr>
                </a:solidFill>
              </a:defRPr>
            </a:lvl1pPr>
            <a:lvl2pPr marL="1828800" indent="0" algn="ctr">
              <a:buNone/>
              <a:defRPr>
                <a:solidFill>
                  <a:schemeClr val="tx1">
                    <a:tint val="75000"/>
                  </a:schemeClr>
                </a:solidFill>
              </a:defRPr>
            </a:lvl2pPr>
            <a:lvl3pPr marL="3657600" indent="0" algn="ctr">
              <a:buNone/>
              <a:defRPr>
                <a:solidFill>
                  <a:schemeClr val="tx1">
                    <a:tint val="75000"/>
                  </a:schemeClr>
                </a:solidFill>
              </a:defRPr>
            </a:lvl3pPr>
            <a:lvl4pPr marL="5486400" indent="0" algn="ctr">
              <a:buNone/>
              <a:defRPr>
                <a:solidFill>
                  <a:schemeClr val="tx1">
                    <a:tint val="75000"/>
                  </a:schemeClr>
                </a:solidFill>
              </a:defRPr>
            </a:lvl4pPr>
            <a:lvl5pPr marL="7315200" indent="0" algn="ctr">
              <a:buNone/>
              <a:defRPr>
                <a:solidFill>
                  <a:schemeClr val="tx1">
                    <a:tint val="75000"/>
                  </a:schemeClr>
                </a:solidFill>
              </a:defRPr>
            </a:lvl5pPr>
            <a:lvl6pPr marL="9144000" indent="0" algn="ctr">
              <a:buNone/>
              <a:defRPr>
                <a:solidFill>
                  <a:schemeClr val="tx1">
                    <a:tint val="75000"/>
                  </a:schemeClr>
                </a:solidFill>
              </a:defRPr>
            </a:lvl6pPr>
            <a:lvl7pPr marL="10972800" indent="0" algn="ctr">
              <a:buNone/>
              <a:defRPr>
                <a:solidFill>
                  <a:schemeClr val="tx1">
                    <a:tint val="75000"/>
                  </a:schemeClr>
                </a:solidFill>
              </a:defRPr>
            </a:lvl7pPr>
            <a:lvl8pPr marL="12801600" indent="0" algn="ctr">
              <a:buNone/>
              <a:defRPr>
                <a:solidFill>
                  <a:schemeClr val="tx1">
                    <a:tint val="75000"/>
                  </a:schemeClr>
                </a:solidFill>
              </a:defRPr>
            </a:lvl8pPr>
            <a:lvl9pPr marL="146304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2852694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709340" y="2438400"/>
            <a:ext cx="34386672" cy="13614400"/>
          </a:xfrm>
        </p:spPr>
        <p:txBody>
          <a:bodyPr anchor="ctr">
            <a:normAutofit/>
          </a:bodyPr>
          <a:lstStyle>
            <a:lvl1pPr algn="l">
              <a:defRPr sz="17600" b="0" cap="none"/>
            </a:lvl1pPr>
          </a:lstStyle>
          <a:p>
            <a:r>
              <a:rPr lang="ru-RU"/>
              <a:t>Образец заголовка</a:t>
            </a:r>
            <a:endParaRPr lang="en-US" dirty="0"/>
          </a:p>
        </p:txBody>
      </p:sp>
      <p:sp>
        <p:nvSpPr>
          <p:cNvPr id="3" name="Text Placeholder 2"/>
          <p:cNvSpPr>
            <a:spLocks noGrp="1"/>
          </p:cNvSpPr>
          <p:nvPr>
            <p:ph type="body" idx="1"/>
          </p:nvPr>
        </p:nvSpPr>
        <p:spPr>
          <a:xfrm>
            <a:off x="2709340" y="17881600"/>
            <a:ext cx="34386672" cy="6283848"/>
          </a:xfrm>
        </p:spPr>
        <p:txBody>
          <a:bodyPr anchor="ctr">
            <a:normAutofit/>
          </a:bodyPr>
          <a:lstStyle>
            <a:lvl1pPr marL="0" indent="0" algn="l">
              <a:buNone/>
              <a:defRPr sz="7200">
                <a:solidFill>
                  <a:schemeClr val="tx1">
                    <a:lumMod val="75000"/>
                    <a:lumOff val="25000"/>
                  </a:schemeClr>
                </a:solidFill>
              </a:defRPr>
            </a:lvl1pPr>
            <a:lvl2pPr marL="1828800" indent="0">
              <a:buNone/>
              <a:defRPr sz="7200">
                <a:solidFill>
                  <a:schemeClr val="tx1">
                    <a:tint val="75000"/>
                  </a:schemeClr>
                </a:solidFill>
              </a:defRPr>
            </a:lvl2pPr>
            <a:lvl3pPr marL="3657600" indent="0">
              <a:buNone/>
              <a:defRPr sz="6400">
                <a:solidFill>
                  <a:schemeClr val="tx1">
                    <a:tint val="75000"/>
                  </a:schemeClr>
                </a:solidFill>
              </a:defRPr>
            </a:lvl3pPr>
            <a:lvl4pPr marL="5486400" indent="0">
              <a:buNone/>
              <a:defRPr sz="5600">
                <a:solidFill>
                  <a:schemeClr val="tx1">
                    <a:tint val="75000"/>
                  </a:schemeClr>
                </a:solidFill>
              </a:defRPr>
            </a:lvl4pPr>
            <a:lvl5pPr marL="7315200" indent="0">
              <a:buNone/>
              <a:defRPr sz="5600">
                <a:solidFill>
                  <a:schemeClr val="tx1">
                    <a:tint val="75000"/>
                  </a:schemeClr>
                </a:solidFill>
              </a:defRPr>
            </a:lvl5pPr>
            <a:lvl6pPr marL="9144000" indent="0">
              <a:buNone/>
              <a:defRPr sz="5600">
                <a:solidFill>
                  <a:schemeClr val="tx1">
                    <a:tint val="75000"/>
                  </a:schemeClr>
                </a:solidFill>
              </a:defRPr>
            </a:lvl6pPr>
            <a:lvl7pPr marL="10972800" indent="0">
              <a:buNone/>
              <a:defRPr sz="5600">
                <a:solidFill>
                  <a:schemeClr val="tx1">
                    <a:tint val="75000"/>
                  </a:schemeClr>
                </a:solidFill>
              </a:defRPr>
            </a:lvl7pPr>
            <a:lvl8pPr marL="12801600" indent="0">
              <a:buNone/>
              <a:defRPr sz="5600">
                <a:solidFill>
                  <a:schemeClr val="tx1">
                    <a:tint val="75000"/>
                  </a:schemeClr>
                </a:solidFill>
              </a:defRPr>
            </a:lvl8pPr>
            <a:lvl9pPr marL="14630400" indent="0">
              <a:buNone/>
              <a:defRPr sz="5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4136323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725336" y="2438400"/>
            <a:ext cx="32376536" cy="12090400"/>
          </a:xfrm>
        </p:spPr>
        <p:txBody>
          <a:bodyPr anchor="ctr">
            <a:normAutofit/>
          </a:bodyPr>
          <a:lstStyle>
            <a:lvl1pPr algn="l">
              <a:defRPr sz="176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5464556" y="14528800"/>
            <a:ext cx="28898096" cy="1524000"/>
          </a:xfrm>
        </p:spPr>
        <p:txBody>
          <a:bodyPr anchor="ctr">
            <a:noAutofit/>
          </a:bodyPr>
          <a:lstStyle>
            <a:lvl1pPr marL="0" indent="0">
              <a:buFontTx/>
              <a:buNone/>
              <a:defRPr sz="6400">
                <a:solidFill>
                  <a:schemeClr val="tx1">
                    <a:lumMod val="50000"/>
                    <a:lumOff val="50000"/>
                  </a:schemeClr>
                </a:solidFill>
              </a:defRPr>
            </a:lvl1pPr>
            <a:lvl2pPr marL="1828800" indent="0">
              <a:buFontTx/>
              <a:buNone/>
              <a:defRPr/>
            </a:lvl2pPr>
            <a:lvl3pPr marL="3657600" indent="0">
              <a:buFontTx/>
              <a:buNone/>
              <a:defRPr/>
            </a:lvl3pPr>
            <a:lvl4pPr marL="5486400" indent="0">
              <a:buFontTx/>
              <a:buNone/>
              <a:defRPr/>
            </a:lvl4pPr>
            <a:lvl5pPr marL="7315200" indent="0">
              <a:buFontTx/>
              <a:buNone/>
              <a:defRPr/>
            </a:lvl5pPr>
          </a:lstStyle>
          <a:p>
            <a:pPr lvl="0"/>
            <a:r>
              <a:rPr lang="ru-RU"/>
              <a:t>Образец текста</a:t>
            </a:r>
          </a:p>
        </p:txBody>
      </p:sp>
      <p:sp>
        <p:nvSpPr>
          <p:cNvPr id="3" name="Text Placeholder 2"/>
          <p:cNvSpPr>
            <a:spLocks noGrp="1"/>
          </p:cNvSpPr>
          <p:nvPr>
            <p:ph type="body" idx="1"/>
          </p:nvPr>
        </p:nvSpPr>
        <p:spPr>
          <a:xfrm>
            <a:off x="2709340" y="17881600"/>
            <a:ext cx="34386672" cy="6283848"/>
          </a:xfrm>
        </p:spPr>
        <p:txBody>
          <a:bodyPr anchor="ctr">
            <a:normAutofit/>
          </a:bodyPr>
          <a:lstStyle>
            <a:lvl1pPr marL="0" indent="0" algn="l">
              <a:buNone/>
              <a:defRPr sz="7200">
                <a:solidFill>
                  <a:schemeClr val="tx1">
                    <a:lumMod val="75000"/>
                    <a:lumOff val="25000"/>
                  </a:schemeClr>
                </a:solidFill>
              </a:defRPr>
            </a:lvl1pPr>
            <a:lvl2pPr marL="1828800" indent="0">
              <a:buNone/>
              <a:defRPr sz="7200">
                <a:solidFill>
                  <a:schemeClr val="tx1">
                    <a:tint val="75000"/>
                  </a:schemeClr>
                </a:solidFill>
              </a:defRPr>
            </a:lvl2pPr>
            <a:lvl3pPr marL="3657600" indent="0">
              <a:buNone/>
              <a:defRPr sz="6400">
                <a:solidFill>
                  <a:schemeClr val="tx1">
                    <a:tint val="75000"/>
                  </a:schemeClr>
                </a:solidFill>
              </a:defRPr>
            </a:lvl3pPr>
            <a:lvl4pPr marL="5486400" indent="0">
              <a:buNone/>
              <a:defRPr sz="5600">
                <a:solidFill>
                  <a:schemeClr val="tx1">
                    <a:tint val="75000"/>
                  </a:schemeClr>
                </a:solidFill>
              </a:defRPr>
            </a:lvl4pPr>
            <a:lvl5pPr marL="7315200" indent="0">
              <a:buNone/>
              <a:defRPr sz="5600">
                <a:solidFill>
                  <a:schemeClr val="tx1">
                    <a:tint val="75000"/>
                  </a:schemeClr>
                </a:solidFill>
              </a:defRPr>
            </a:lvl5pPr>
            <a:lvl6pPr marL="9144000" indent="0">
              <a:buNone/>
              <a:defRPr sz="5600">
                <a:solidFill>
                  <a:schemeClr val="tx1">
                    <a:tint val="75000"/>
                  </a:schemeClr>
                </a:solidFill>
              </a:defRPr>
            </a:lvl6pPr>
            <a:lvl7pPr marL="10972800" indent="0">
              <a:buNone/>
              <a:defRPr sz="5600">
                <a:solidFill>
                  <a:schemeClr val="tx1">
                    <a:tint val="75000"/>
                  </a:schemeClr>
                </a:solidFill>
              </a:defRPr>
            </a:lvl7pPr>
            <a:lvl8pPr marL="12801600" indent="0">
              <a:buNone/>
              <a:defRPr sz="5600">
                <a:solidFill>
                  <a:schemeClr val="tx1">
                    <a:tint val="75000"/>
                  </a:schemeClr>
                </a:solidFill>
              </a:defRPr>
            </a:lvl8pPr>
            <a:lvl9pPr marL="14630400" indent="0">
              <a:buNone/>
              <a:defRPr sz="5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
        <p:nvSpPr>
          <p:cNvPr id="20" name="TextBox 19"/>
          <p:cNvSpPr txBox="1"/>
          <p:nvPr/>
        </p:nvSpPr>
        <p:spPr>
          <a:xfrm>
            <a:off x="2167480" y="3161512"/>
            <a:ext cx="2438400" cy="2339104"/>
          </a:xfrm>
          <a:prstGeom prst="rect">
            <a:avLst/>
          </a:prstGeom>
        </p:spPr>
        <p:txBody>
          <a:bodyPr vert="horz" lIns="365760" tIns="182880" rIns="365760" bIns="182880" rtlCol="0" anchor="ctr">
            <a:noAutofit/>
          </a:bodyPr>
          <a:lstStyle/>
          <a:p>
            <a:pPr lvl="0"/>
            <a:r>
              <a:rPr lang="en-US" sz="32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35572044" y="11546224"/>
            <a:ext cx="2438400" cy="2339104"/>
          </a:xfrm>
          <a:prstGeom prst="rect">
            <a:avLst/>
          </a:prstGeom>
        </p:spPr>
        <p:txBody>
          <a:bodyPr vert="horz" lIns="365760" tIns="182880" rIns="365760" bIns="182880" rtlCol="0" anchor="ctr">
            <a:noAutofit/>
          </a:bodyPr>
          <a:lstStyle/>
          <a:p>
            <a:pPr lvl="0"/>
            <a:r>
              <a:rPr lang="en-US" sz="32000" baseline="0" dirty="0">
                <a:ln w="3175" cmpd="sng">
                  <a:noFill/>
                </a:ln>
                <a:solidFill>
                  <a:schemeClr val="accent1">
                    <a:lumMod val="60000"/>
                    <a:lumOff val="40000"/>
                  </a:schemeClr>
                </a:solidFill>
                <a:latin typeface="Arial"/>
              </a:rPr>
              <a:t>”</a:t>
            </a:r>
            <a:endParaRPr lang="en-US" sz="19200" dirty="0">
              <a:solidFill>
                <a:schemeClr val="accent1">
                  <a:lumMod val="60000"/>
                  <a:lumOff val="40000"/>
                </a:schemeClr>
              </a:solidFill>
              <a:latin typeface="Arial"/>
            </a:endParaRPr>
          </a:p>
        </p:txBody>
      </p:sp>
    </p:spTree>
    <p:extLst>
      <p:ext uri="{BB962C8B-B14F-4D97-AF65-F5344CB8AC3E}">
        <p14:creationId xmlns:p14="http://schemas.microsoft.com/office/powerpoint/2010/main" val="25125647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709340" y="7727952"/>
            <a:ext cx="34386672" cy="10381840"/>
          </a:xfrm>
        </p:spPr>
        <p:txBody>
          <a:bodyPr anchor="b">
            <a:normAutofit/>
          </a:bodyPr>
          <a:lstStyle>
            <a:lvl1pPr algn="l">
              <a:defRPr sz="17600" b="0" cap="none"/>
            </a:lvl1pPr>
          </a:lstStyle>
          <a:p>
            <a:r>
              <a:rPr lang="ru-RU"/>
              <a:t>Образец заголовка</a:t>
            </a:r>
            <a:endParaRPr lang="en-US" dirty="0"/>
          </a:p>
        </p:txBody>
      </p:sp>
      <p:sp>
        <p:nvSpPr>
          <p:cNvPr id="3" name="Text Placeholder 2"/>
          <p:cNvSpPr>
            <a:spLocks noGrp="1"/>
          </p:cNvSpPr>
          <p:nvPr>
            <p:ph type="body" idx="1"/>
          </p:nvPr>
        </p:nvSpPr>
        <p:spPr>
          <a:xfrm>
            <a:off x="2709340" y="18109792"/>
            <a:ext cx="34386672" cy="6055656"/>
          </a:xfrm>
        </p:spPr>
        <p:txBody>
          <a:bodyPr anchor="t">
            <a:normAutofit/>
          </a:bodyPr>
          <a:lstStyle>
            <a:lvl1pPr marL="0" indent="0" algn="l">
              <a:buNone/>
              <a:defRPr sz="7200">
                <a:solidFill>
                  <a:schemeClr val="tx1">
                    <a:lumMod val="75000"/>
                    <a:lumOff val="25000"/>
                  </a:schemeClr>
                </a:solidFill>
              </a:defRPr>
            </a:lvl1pPr>
            <a:lvl2pPr marL="1828800" indent="0">
              <a:buNone/>
              <a:defRPr sz="7200">
                <a:solidFill>
                  <a:schemeClr val="tx1">
                    <a:tint val="75000"/>
                  </a:schemeClr>
                </a:solidFill>
              </a:defRPr>
            </a:lvl2pPr>
            <a:lvl3pPr marL="3657600" indent="0">
              <a:buNone/>
              <a:defRPr sz="6400">
                <a:solidFill>
                  <a:schemeClr val="tx1">
                    <a:tint val="75000"/>
                  </a:schemeClr>
                </a:solidFill>
              </a:defRPr>
            </a:lvl3pPr>
            <a:lvl4pPr marL="5486400" indent="0">
              <a:buNone/>
              <a:defRPr sz="5600">
                <a:solidFill>
                  <a:schemeClr val="tx1">
                    <a:tint val="75000"/>
                  </a:schemeClr>
                </a:solidFill>
              </a:defRPr>
            </a:lvl4pPr>
            <a:lvl5pPr marL="7315200" indent="0">
              <a:buNone/>
              <a:defRPr sz="5600">
                <a:solidFill>
                  <a:schemeClr val="tx1">
                    <a:tint val="75000"/>
                  </a:schemeClr>
                </a:solidFill>
              </a:defRPr>
            </a:lvl5pPr>
            <a:lvl6pPr marL="9144000" indent="0">
              <a:buNone/>
              <a:defRPr sz="5600">
                <a:solidFill>
                  <a:schemeClr val="tx1">
                    <a:tint val="75000"/>
                  </a:schemeClr>
                </a:solidFill>
              </a:defRPr>
            </a:lvl6pPr>
            <a:lvl7pPr marL="10972800" indent="0">
              <a:buNone/>
              <a:defRPr sz="5600">
                <a:solidFill>
                  <a:schemeClr val="tx1">
                    <a:tint val="75000"/>
                  </a:schemeClr>
                </a:solidFill>
              </a:defRPr>
            </a:lvl7pPr>
            <a:lvl8pPr marL="12801600" indent="0">
              <a:buNone/>
              <a:defRPr sz="5600">
                <a:solidFill>
                  <a:schemeClr val="tx1">
                    <a:tint val="75000"/>
                  </a:schemeClr>
                </a:solidFill>
              </a:defRPr>
            </a:lvl8pPr>
            <a:lvl9pPr marL="14630400" indent="0">
              <a:buNone/>
              <a:defRPr sz="5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30117557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3725336" y="2438400"/>
            <a:ext cx="32376536" cy="12090400"/>
          </a:xfrm>
        </p:spPr>
        <p:txBody>
          <a:bodyPr anchor="ctr">
            <a:normAutofit/>
          </a:bodyPr>
          <a:lstStyle>
            <a:lvl1pPr algn="l">
              <a:defRPr sz="176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2709330" y="16052800"/>
            <a:ext cx="34386676" cy="2056992"/>
          </a:xfrm>
        </p:spPr>
        <p:txBody>
          <a:bodyPr anchor="b">
            <a:noAutofit/>
          </a:bodyPr>
          <a:lstStyle>
            <a:lvl1pPr marL="0" indent="0">
              <a:buFontTx/>
              <a:buNone/>
              <a:defRPr sz="9600">
                <a:solidFill>
                  <a:schemeClr val="tx1">
                    <a:lumMod val="75000"/>
                    <a:lumOff val="25000"/>
                  </a:schemeClr>
                </a:solidFill>
              </a:defRPr>
            </a:lvl1pPr>
            <a:lvl2pPr marL="1828800" indent="0">
              <a:buFontTx/>
              <a:buNone/>
              <a:defRPr/>
            </a:lvl2pPr>
            <a:lvl3pPr marL="3657600" indent="0">
              <a:buFontTx/>
              <a:buNone/>
              <a:defRPr/>
            </a:lvl3pPr>
            <a:lvl4pPr marL="5486400" indent="0">
              <a:buFontTx/>
              <a:buNone/>
              <a:defRPr/>
            </a:lvl4pPr>
            <a:lvl5pPr marL="7315200" indent="0">
              <a:buFontTx/>
              <a:buNone/>
              <a:defRPr/>
            </a:lvl5pPr>
          </a:lstStyle>
          <a:p>
            <a:pPr lvl="0"/>
            <a:r>
              <a:rPr lang="ru-RU"/>
              <a:t>Образец текста</a:t>
            </a:r>
          </a:p>
        </p:txBody>
      </p:sp>
      <p:sp>
        <p:nvSpPr>
          <p:cNvPr id="3" name="Text Placeholder 2"/>
          <p:cNvSpPr>
            <a:spLocks noGrp="1"/>
          </p:cNvSpPr>
          <p:nvPr>
            <p:ph type="body" idx="1"/>
          </p:nvPr>
        </p:nvSpPr>
        <p:spPr>
          <a:xfrm>
            <a:off x="2709340" y="18109792"/>
            <a:ext cx="34386672" cy="6055656"/>
          </a:xfrm>
        </p:spPr>
        <p:txBody>
          <a:bodyPr anchor="t">
            <a:normAutofit/>
          </a:bodyPr>
          <a:lstStyle>
            <a:lvl1pPr marL="0" indent="0" algn="l">
              <a:buNone/>
              <a:defRPr sz="7200">
                <a:solidFill>
                  <a:schemeClr val="tx1">
                    <a:lumMod val="50000"/>
                    <a:lumOff val="50000"/>
                  </a:schemeClr>
                </a:solidFill>
              </a:defRPr>
            </a:lvl1pPr>
            <a:lvl2pPr marL="1828800" indent="0">
              <a:buNone/>
              <a:defRPr sz="7200">
                <a:solidFill>
                  <a:schemeClr val="tx1">
                    <a:tint val="75000"/>
                  </a:schemeClr>
                </a:solidFill>
              </a:defRPr>
            </a:lvl2pPr>
            <a:lvl3pPr marL="3657600" indent="0">
              <a:buNone/>
              <a:defRPr sz="6400">
                <a:solidFill>
                  <a:schemeClr val="tx1">
                    <a:tint val="75000"/>
                  </a:schemeClr>
                </a:solidFill>
              </a:defRPr>
            </a:lvl3pPr>
            <a:lvl4pPr marL="5486400" indent="0">
              <a:buNone/>
              <a:defRPr sz="5600">
                <a:solidFill>
                  <a:schemeClr val="tx1">
                    <a:tint val="75000"/>
                  </a:schemeClr>
                </a:solidFill>
              </a:defRPr>
            </a:lvl4pPr>
            <a:lvl5pPr marL="7315200" indent="0">
              <a:buNone/>
              <a:defRPr sz="5600">
                <a:solidFill>
                  <a:schemeClr val="tx1">
                    <a:tint val="75000"/>
                  </a:schemeClr>
                </a:solidFill>
              </a:defRPr>
            </a:lvl5pPr>
            <a:lvl6pPr marL="9144000" indent="0">
              <a:buNone/>
              <a:defRPr sz="5600">
                <a:solidFill>
                  <a:schemeClr val="tx1">
                    <a:tint val="75000"/>
                  </a:schemeClr>
                </a:solidFill>
              </a:defRPr>
            </a:lvl6pPr>
            <a:lvl7pPr marL="10972800" indent="0">
              <a:buNone/>
              <a:defRPr sz="5600">
                <a:solidFill>
                  <a:schemeClr val="tx1">
                    <a:tint val="75000"/>
                  </a:schemeClr>
                </a:solidFill>
              </a:defRPr>
            </a:lvl7pPr>
            <a:lvl8pPr marL="12801600" indent="0">
              <a:buNone/>
              <a:defRPr sz="5600">
                <a:solidFill>
                  <a:schemeClr val="tx1">
                    <a:tint val="75000"/>
                  </a:schemeClr>
                </a:solidFill>
              </a:defRPr>
            </a:lvl8pPr>
            <a:lvl9pPr marL="14630400" indent="0">
              <a:buNone/>
              <a:defRPr sz="5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
        <p:nvSpPr>
          <p:cNvPr id="24" name="TextBox 23"/>
          <p:cNvSpPr txBox="1"/>
          <p:nvPr/>
        </p:nvSpPr>
        <p:spPr>
          <a:xfrm>
            <a:off x="2167480" y="3161512"/>
            <a:ext cx="2438400" cy="2339104"/>
          </a:xfrm>
          <a:prstGeom prst="rect">
            <a:avLst/>
          </a:prstGeom>
        </p:spPr>
        <p:txBody>
          <a:bodyPr vert="horz" lIns="365760" tIns="182880" rIns="365760" bIns="182880" rtlCol="0" anchor="ctr">
            <a:noAutofit/>
          </a:bodyPr>
          <a:lstStyle/>
          <a:p>
            <a:pPr lvl="0"/>
            <a:r>
              <a:rPr lang="en-US" sz="32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35572044" y="11546224"/>
            <a:ext cx="2438400" cy="2339104"/>
          </a:xfrm>
          <a:prstGeom prst="rect">
            <a:avLst/>
          </a:prstGeom>
        </p:spPr>
        <p:txBody>
          <a:bodyPr vert="horz" lIns="365760" tIns="182880" rIns="365760" bIns="182880" rtlCol="0" anchor="ctr">
            <a:noAutofit/>
          </a:bodyPr>
          <a:lstStyle/>
          <a:p>
            <a:pPr lvl="0"/>
            <a:r>
              <a:rPr lang="en-US" sz="32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39599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743198" y="2438400"/>
            <a:ext cx="34352812" cy="12090400"/>
          </a:xfrm>
        </p:spPr>
        <p:txBody>
          <a:bodyPr anchor="ctr">
            <a:normAutofit/>
          </a:bodyPr>
          <a:lstStyle>
            <a:lvl1pPr algn="l">
              <a:defRPr sz="176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2709330" y="16052800"/>
            <a:ext cx="34386676" cy="2056992"/>
          </a:xfrm>
        </p:spPr>
        <p:txBody>
          <a:bodyPr anchor="b">
            <a:noAutofit/>
          </a:bodyPr>
          <a:lstStyle>
            <a:lvl1pPr marL="0" indent="0">
              <a:buFontTx/>
              <a:buNone/>
              <a:defRPr sz="9600">
                <a:solidFill>
                  <a:schemeClr val="accent1"/>
                </a:solidFill>
              </a:defRPr>
            </a:lvl1pPr>
            <a:lvl2pPr marL="1828800" indent="0">
              <a:buFontTx/>
              <a:buNone/>
              <a:defRPr/>
            </a:lvl2pPr>
            <a:lvl3pPr marL="3657600" indent="0">
              <a:buFontTx/>
              <a:buNone/>
              <a:defRPr/>
            </a:lvl3pPr>
            <a:lvl4pPr marL="5486400" indent="0">
              <a:buFontTx/>
              <a:buNone/>
              <a:defRPr/>
            </a:lvl4pPr>
            <a:lvl5pPr marL="7315200" indent="0">
              <a:buFontTx/>
              <a:buNone/>
              <a:defRPr/>
            </a:lvl5pPr>
          </a:lstStyle>
          <a:p>
            <a:pPr lvl="0"/>
            <a:r>
              <a:rPr lang="ru-RU"/>
              <a:t>Образец текста</a:t>
            </a:r>
          </a:p>
        </p:txBody>
      </p:sp>
      <p:sp>
        <p:nvSpPr>
          <p:cNvPr id="3" name="Text Placeholder 2"/>
          <p:cNvSpPr>
            <a:spLocks noGrp="1"/>
          </p:cNvSpPr>
          <p:nvPr>
            <p:ph type="body" idx="1"/>
          </p:nvPr>
        </p:nvSpPr>
        <p:spPr>
          <a:xfrm>
            <a:off x="2709340" y="18109792"/>
            <a:ext cx="34386672" cy="6055656"/>
          </a:xfrm>
        </p:spPr>
        <p:txBody>
          <a:bodyPr anchor="t">
            <a:normAutofit/>
          </a:bodyPr>
          <a:lstStyle>
            <a:lvl1pPr marL="0" indent="0" algn="l">
              <a:buNone/>
              <a:defRPr sz="7200">
                <a:solidFill>
                  <a:schemeClr val="tx1">
                    <a:lumMod val="50000"/>
                    <a:lumOff val="50000"/>
                  </a:schemeClr>
                </a:solidFill>
              </a:defRPr>
            </a:lvl1pPr>
            <a:lvl2pPr marL="1828800" indent="0">
              <a:buNone/>
              <a:defRPr sz="7200">
                <a:solidFill>
                  <a:schemeClr val="tx1">
                    <a:tint val="75000"/>
                  </a:schemeClr>
                </a:solidFill>
              </a:defRPr>
            </a:lvl2pPr>
            <a:lvl3pPr marL="3657600" indent="0">
              <a:buNone/>
              <a:defRPr sz="6400">
                <a:solidFill>
                  <a:schemeClr val="tx1">
                    <a:tint val="75000"/>
                  </a:schemeClr>
                </a:solidFill>
              </a:defRPr>
            </a:lvl3pPr>
            <a:lvl4pPr marL="5486400" indent="0">
              <a:buNone/>
              <a:defRPr sz="5600">
                <a:solidFill>
                  <a:schemeClr val="tx1">
                    <a:tint val="75000"/>
                  </a:schemeClr>
                </a:solidFill>
              </a:defRPr>
            </a:lvl4pPr>
            <a:lvl5pPr marL="7315200" indent="0">
              <a:buNone/>
              <a:defRPr sz="5600">
                <a:solidFill>
                  <a:schemeClr val="tx1">
                    <a:tint val="75000"/>
                  </a:schemeClr>
                </a:solidFill>
              </a:defRPr>
            </a:lvl5pPr>
            <a:lvl6pPr marL="9144000" indent="0">
              <a:buNone/>
              <a:defRPr sz="5600">
                <a:solidFill>
                  <a:schemeClr val="tx1">
                    <a:tint val="75000"/>
                  </a:schemeClr>
                </a:solidFill>
              </a:defRPr>
            </a:lvl6pPr>
            <a:lvl7pPr marL="10972800" indent="0">
              <a:buNone/>
              <a:defRPr sz="5600">
                <a:solidFill>
                  <a:schemeClr val="tx1">
                    <a:tint val="75000"/>
                  </a:schemeClr>
                </a:solidFill>
              </a:defRPr>
            </a:lvl7pPr>
            <a:lvl8pPr marL="12801600" indent="0">
              <a:buNone/>
              <a:defRPr sz="5600">
                <a:solidFill>
                  <a:schemeClr val="tx1">
                    <a:tint val="75000"/>
                  </a:schemeClr>
                </a:solidFill>
              </a:defRPr>
            </a:lvl8pPr>
            <a:lvl9pPr marL="14630400" indent="0">
              <a:buNone/>
              <a:defRPr sz="5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24051634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725105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70694" y="2438398"/>
            <a:ext cx="5218972" cy="21005804"/>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709340" y="2438400"/>
            <a:ext cx="28240600" cy="210058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1022986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Пустой">
    <p:spTree>
      <p:nvGrpSpPr>
        <p:cNvPr id="1" name=""/>
        <p:cNvGrpSpPr/>
        <p:nvPr/>
      </p:nvGrpSpPr>
      <p:grpSpPr>
        <a:xfrm>
          <a:off x="0" y="0"/>
          <a:ext cx="0" cy="0"/>
          <a:chOff x="0" y="0"/>
          <a:chExt cx="0" cy="0"/>
        </a:xfrm>
      </p:grpSpPr>
      <p:sp>
        <p:nvSpPr>
          <p:cNvPr id="142"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696366088"/>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144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2500093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709340" y="10803470"/>
            <a:ext cx="34386672" cy="7306324"/>
          </a:xfrm>
        </p:spPr>
        <p:txBody>
          <a:bodyPr anchor="b"/>
          <a:lstStyle>
            <a:lvl1pPr algn="l">
              <a:defRPr sz="16000" b="0" cap="none"/>
            </a:lvl1pPr>
          </a:lstStyle>
          <a:p>
            <a:r>
              <a:rPr lang="ru-RU"/>
              <a:t>Образец заголовка</a:t>
            </a:r>
            <a:endParaRPr lang="en-US" dirty="0"/>
          </a:p>
        </p:txBody>
      </p:sp>
      <p:sp>
        <p:nvSpPr>
          <p:cNvPr id="3" name="Text Placeholder 2"/>
          <p:cNvSpPr>
            <a:spLocks noGrp="1"/>
          </p:cNvSpPr>
          <p:nvPr>
            <p:ph type="body" idx="1"/>
          </p:nvPr>
        </p:nvSpPr>
        <p:spPr>
          <a:xfrm>
            <a:off x="2709340" y="18109792"/>
            <a:ext cx="34386672" cy="3441600"/>
          </a:xfrm>
        </p:spPr>
        <p:txBody>
          <a:bodyPr anchor="t"/>
          <a:lstStyle>
            <a:lvl1pPr marL="0" indent="0" algn="l">
              <a:buNone/>
              <a:defRPr sz="8000">
                <a:solidFill>
                  <a:schemeClr val="tx1">
                    <a:lumMod val="50000"/>
                    <a:lumOff val="50000"/>
                  </a:schemeClr>
                </a:solidFill>
              </a:defRPr>
            </a:lvl1pPr>
            <a:lvl2pPr marL="1828800" indent="0">
              <a:buNone/>
              <a:defRPr sz="7200">
                <a:solidFill>
                  <a:schemeClr val="tx1">
                    <a:tint val="75000"/>
                  </a:schemeClr>
                </a:solidFill>
              </a:defRPr>
            </a:lvl2pPr>
            <a:lvl3pPr marL="3657600" indent="0">
              <a:buNone/>
              <a:defRPr sz="6400">
                <a:solidFill>
                  <a:schemeClr val="tx1">
                    <a:tint val="75000"/>
                  </a:schemeClr>
                </a:solidFill>
              </a:defRPr>
            </a:lvl3pPr>
            <a:lvl4pPr marL="5486400" indent="0">
              <a:buNone/>
              <a:defRPr sz="5600">
                <a:solidFill>
                  <a:schemeClr val="tx1">
                    <a:tint val="75000"/>
                  </a:schemeClr>
                </a:solidFill>
              </a:defRPr>
            </a:lvl4pPr>
            <a:lvl5pPr marL="7315200" indent="0">
              <a:buNone/>
              <a:defRPr sz="5600">
                <a:solidFill>
                  <a:schemeClr val="tx1">
                    <a:tint val="75000"/>
                  </a:schemeClr>
                </a:solidFill>
              </a:defRPr>
            </a:lvl5pPr>
            <a:lvl6pPr marL="9144000" indent="0">
              <a:buNone/>
              <a:defRPr sz="5600">
                <a:solidFill>
                  <a:schemeClr val="tx1">
                    <a:tint val="75000"/>
                  </a:schemeClr>
                </a:solidFill>
              </a:defRPr>
            </a:lvl6pPr>
            <a:lvl7pPr marL="10972800" indent="0">
              <a:buNone/>
              <a:defRPr sz="5600">
                <a:solidFill>
                  <a:schemeClr val="tx1">
                    <a:tint val="75000"/>
                  </a:schemeClr>
                </a:solidFill>
              </a:defRPr>
            </a:lvl7pPr>
            <a:lvl8pPr marL="12801600" indent="0">
              <a:buNone/>
              <a:defRPr sz="5600">
                <a:solidFill>
                  <a:schemeClr val="tx1">
                    <a:tint val="75000"/>
                  </a:schemeClr>
                </a:solidFill>
              </a:defRPr>
            </a:lvl8pPr>
            <a:lvl9pPr marL="14630400" indent="0">
              <a:buNone/>
              <a:defRPr sz="5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2556977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709338" y="8642356"/>
            <a:ext cx="16736140" cy="155230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20359880" y="8642358"/>
            <a:ext cx="16736136" cy="1552309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2217424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2702982" y="8643932"/>
            <a:ext cx="16742492" cy="2305048"/>
          </a:xfrm>
        </p:spPr>
        <p:txBody>
          <a:bodyPr anchor="b">
            <a:noAutofit/>
          </a:bodyPr>
          <a:lstStyle>
            <a:lvl1pPr marL="0" indent="0">
              <a:buNone/>
              <a:defRPr sz="9600" b="0"/>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ru-RU"/>
              <a:t>Образец текста</a:t>
            </a:r>
          </a:p>
        </p:txBody>
      </p:sp>
      <p:sp>
        <p:nvSpPr>
          <p:cNvPr id="4" name="Content Placeholder 3"/>
          <p:cNvSpPr>
            <a:spLocks noGrp="1"/>
          </p:cNvSpPr>
          <p:nvPr>
            <p:ph sz="half" idx="2"/>
          </p:nvPr>
        </p:nvSpPr>
        <p:spPr>
          <a:xfrm>
            <a:off x="2702982" y="10948982"/>
            <a:ext cx="16742492" cy="13216468"/>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20353532" y="8643932"/>
            <a:ext cx="16742472" cy="2305048"/>
          </a:xfrm>
        </p:spPr>
        <p:txBody>
          <a:bodyPr anchor="b">
            <a:noAutofit/>
          </a:bodyPr>
          <a:lstStyle>
            <a:lvl1pPr marL="0" indent="0">
              <a:buNone/>
              <a:defRPr sz="9600" b="0"/>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ru-RU"/>
              <a:t>Образец текста</a:t>
            </a:r>
          </a:p>
        </p:txBody>
      </p:sp>
      <p:sp>
        <p:nvSpPr>
          <p:cNvPr id="6" name="Content Placeholder 5"/>
          <p:cNvSpPr>
            <a:spLocks noGrp="1"/>
          </p:cNvSpPr>
          <p:nvPr>
            <p:ph sz="quarter" idx="4"/>
          </p:nvPr>
        </p:nvSpPr>
        <p:spPr>
          <a:xfrm>
            <a:off x="20353538" y="10948982"/>
            <a:ext cx="16742468" cy="13216468"/>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711935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2709336" y="2438400"/>
            <a:ext cx="34386672" cy="52832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2161184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1550262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709336" y="5994416"/>
            <a:ext cx="15418112" cy="5113864"/>
          </a:xfrm>
        </p:spPr>
        <p:txBody>
          <a:bodyPr anchor="b">
            <a:normAutofit/>
          </a:bodyPr>
          <a:lstStyle>
            <a:lvl1pPr>
              <a:defRPr sz="8000"/>
            </a:lvl1pPr>
          </a:lstStyle>
          <a:p>
            <a:r>
              <a:rPr lang="ru-RU"/>
              <a:t>Образец заголовка</a:t>
            </a:r>
            <a:endParaRPr lang="en-US" dirty="0"/>
          </a:p>
        </p:txBody>
      </p:sp>
      <p:sp>
        <p:nvSpPr>
          <p:cNvPr id="3" name="Content Placeholder 2"/>
          <p:cNvSpPr>
            <a:spLocks noGrp="1"/>
          </p:cNvSpPr>
          <p:nvPr>
            <p:ph idx="1"/>
          </p:nvPr>
        </p:nvSpPr>
        <p:spPr>
          <a:xfrm>
            <a:off x="19041846" y="2059698"/>
            <a:ext cx="18054164" cy="22105748"/>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709336" y="11108278"/>
            <a:ext cx="15418112" cy="10337796"/>
          </a:xfrm>
        </p:spPr>
        <p:txBody>
          <a:bodyPr>
            <a:normAutofit/>
          </a:bodyPr>
          <a:lstStyle>
            <a:lvl1pPr marL="0" indent="0">
              <a:buNone/>
              <a:defRPr sz="5600"/>
            </a:lvl1pPr>
            <a:lvl2pPr marL="1828252" indent="0">
              <a:buNone/>
              <a:defRPr sz="5600"/>
            </a:lvl2pPr>
            <a:lvl3pPr marL="3656504" indent="0">
              <a:buNone/>
              <a:defRPr sz="4800"/>
            </a:lvl3pPr>
            <a:lvl4pPr marL="5484756" indent="0">
              <a:buNone/>
              <a:defRPr sz="4000"/>
            </a:lvl4pPr>
            <a:lvl5pPr marL="7313004" indent="0">
              <a:buNone/>
              <a:defRPr sz="4000"/>
            </a:lvl5pPr>
            <a:lvl6pPr marL="9141256" indent="0">
              <a:buNone/>
              <a:defRPr sz="4000"/>
            </a:lvl6pPr>
            <a:lvl7pPr marL="10969508" indent="0">
              <a:buNone/>
              <a:defRPr sz="4000"/>
            </a:lvl7pPr>
            <a:lvl8pPr marL="12797760" indent="0">
              <a:buNone/>
              <a:defRPr sz="4000"/>
            </a:lvl8pPr>
            <a:lvl9pPr marL="14626012" indent="0">
              <a:buNone/>
              <a:defRPr sz="4000"/>
            </a:lvl9pPr>
          </a:lstStyle>
          <a:p>
            <a:pPr lvl="0"/>
            <a:r>
              <a:rPr lang="ru-RU"/>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9/15/2023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4178325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709338" y="19202400"/>
            <a:ext cx="34386668" cy="2266952"/>
          </a:xfrm>
        </p:spPr>
        <p:txBody>
          <a:bodyPr anchor="b">
            <a:normAutofit/>
          </a:bodyPr>
          <a:lstStyle>
            <a:lvl1pPr algn="l">
              <a:defRPr sz="9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709336" y="2438400"/>
            <a:ext cx="34386672" cy="15382872"/>
          </a:xfrm>
        </p:spPr>
        <p:txBody>
          <a:bodyPr anchor="t">
            <a:normAutofit/>
          </a:bodyPr>
          <a:lstStyle>
            <a:lvl1pPr marL="0" indent="0" algn="ctr">
              <a:buNone/>
              <a:defRPr sz="6400"/>
            </a:lvl1pPr>
            <a:lvl2pPr marL="1828800" indent="0">
              <a:buNone/>
              <a:defRPr sz="6400"/>
            </a:lvl2pPr>
            <a:lvl3pPr marL="3657600" indent="0">
              <a:buNone/>
              <a:defRPr sz="6400"/>
            </a:lvl3pPr>
            <a:lvl4pPr marL="5486400" indent="0">
              <a:buNone/>
              <a:defRPr sz="6400"/>
            </a:lvl4pPr>
            <a:lvl5pPr marL="7315200" indent="0">
              <a:buNone/>
              <a:defRPr sz="6400"/>
            </a:lvl5pPr>
            <a:lvl6pPr marL="9144000" indent="0">
              <a:buNone/>
              <a:defRPr sz="6400"/>
            </a:lvl6pPr>
            <a:lvl7pPr marL="10972800" indent="0">
              <a:buNone/>
              <a:defRPr sz="6400"/>
            </a:lvl7pPr>
            <a:lvl8pPr marL="12801600" indent="0">
              <a:buNone/>
              <a:defRPr sz="6400"/>
            </a:lvl8pPr>
            <a:lvl9pPr marL="14630400" indent="0">
              <a:buNone/>
              <a:defRPr sz="6400"/>
            </a:lvl9pPr>
          </a:lstStyle>
          <a:p>
            <a:r>
              <a:rPr lang="ru-RU"/>
              <a:t>Вставка рисунка</a:t>
            </a:r>
            <a:endParaRPr lang="en-US" dirty="0"/>
          </a:p>
        </p:txBody>
      </p:sp>
      <p:sp>
        <p:nvSpPr>
          <p:cNvPr id="4" name="Text Placeholder 3"/>
          <p:cNvSpPr>
            <a:spLocks noGrp="1"/>
          </p:cNvSpPr>
          <p:nvPr>
            <p:ph type="body" sz="half" idx="2"/>
          </p:nvPr>
        </p:nvSpPr>
        <p:spPr>
          <a:xfrm>
            <a:off x="2709338" y="21469352"/>
            <a:ext cx="34386668" cy="2696096"/>
          </a:xfrm>
        </p:spPr>
        <p:txBody>
          <a:bodyPr>
            <a:normAutofit/>
          </a:bodyPr>
          <a:lstStyle>
            <a:lvl1pPr marL="0" indent="0">
              <a:buNone/>
              <a:defRPr sz="48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9/15/2023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3045135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33866"/>
            <a:ext cx="48768000" cy="27465868"/>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2709336" y="2438400"/>
            <a:ext cx="34386672" cy="52832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709336" y="8642358"/>
            <a:ext cx="34386672" cy="1552309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28820534" y="24165450"/>
            <a:ext cx="3647756" cy="1460500"/>
          </a:xfrm>
          <a:prstGeom prst="rect">
            <a:avLst/>
          </a:prstGeom>
        </p:spPr>
        <p:txBody>
          <a:bodyPr vert="horz" lIns="91440" tIns="45720" rIns="91440" bIns="45720" rtlCol="0" anchor="ctr"/>
          <a:lstStyle>
            <a:lvl1pPr algn="r">
              <a:defRPr sz="3600">
                <a:solidFill>
                  <a:schemeClr val="tx1">
                    <a:tint val="75000"/>
                  </a:schemeClr>
                </a:solidFill>
              </a:defRPr>
            </a:lvl1pPr>
          </a:lstStyle>
          <a:p>
            <a:fld id="{B61BEF0D-F0BB-DE4B-95CE-6DB70DBA9567}" type="datetimeFigureOut">
              <a:rPr lang="en-US" dirty="0"/>
              <a:pPr/>
              <a:t>9/15/2023</a:t>
            </a:fld>
            <a:endParaRPr lang="en-US" dirty="0"/>
          </a:p>
        </p:txBody>
      </p:sp>
      <p:sp>
        <p:nvSpPr>
          <p:cNvPr id="5" name="Footer Placeholder 4"/>
          <p:cNvSpPr>
            <a:spLocks noGrp="1"/>
          </p:cNvSpPr>
          <p:nvPr>
            <p:ph type="ftr" sz="quarter" idx="3"/>
          </p:nvPr>
        </p:nvSpPr>
        <p:spPr>
          <a:xfrm>
            <a:off x="2709336" y="24165450"/>
            <a:ext cx="25190448" cy="1460500"/>
          </a:xfrm>
          <a:prstGeom prst="rect">
            <a:avLst/>
          </a:prstGeom>
        </p:spPr>
        <p:txBody>
          <a:bodyPr vert="horz" lIns="91440" tIns="45720" rIns="91440" bIns="45720" rtlCol="0" anchor="ctr"/>
          <a:lstStyle>
            <a:lvl1pPr algn="l">
              <a:defRPr sz="3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4362654" y="24165450"/>
            <a:ext cx="2733356" cy="1460500"/>
          </a:xfrm>
          <a:prstGeom prst="rect">
            <a:avLst/>
          </a:prstGeom>
        </p:spPr>
        <p:txBody>
          <a:bodyPr vert="horz" lIns="91440" tIns="45720" rIns="91440" bIns="45720" rtlCol="0" anchor="ctr"/>
          <a:lstStyle>
            <a:lvl1pPr algn="r">
              <a:defRPr sz="3600">
                <a:solidFill>
                  <a:schemeClr val="accent1"/>
                </a:solidFill>
              </a:defRPr>
            </a:lvl1pPr>
          </a:lstStyle>
          <a:p>
            <a:fld id="{86CB4B4D-7CA3-9044-876B-883B54F8677D}" type="slidenum">
              <a:rPr lang="en-US" smtClean="0"/>
              <a:t>‹#›</a:t>
            </a:fld>
            <a:endParaRPr lang="en-US"/>
          </a:p>
        </p:txBody>
      </p:sp>
    </p:spTree>
    <p:extLst>
      <p:ext uri="{BB962C8B-B14F-4D97-AF65-F5344CB8AC3E}">
        <p14:creationId xmlns:p14="http://schemas.microsoft.com/office/powerpoint/2010/main" val="1240844854"/>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 id="2147483679" r:id="rId15"/>
    <p:sldLayoutId id="2147483680" r:id="rId16"/>
    <p:sldLayoutId id="2147483682" r:id="rId17"/>
  </p:sldLayoutIdLst>
  <p:txStyles>
    <p:titleStyle>
      <a:lvl1pPr algn="l" defTabSz="1828800" rtl="0" eaLnBrk="1" latinLnBrk="0" hangingPunct="1">
        <a:spcBef>
          <a:spcPct val="0"/>
        </a:spcBef>
        <a:buNone/>
        <a:defRPr sz="14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371600" indent="-1371600" algn="l" defTabSz="1828800" rtl="0" eaLnBrk="1" latinLnBrk="0" hangingPunct="1">
        <a:spcBef>
          <a:spcPts val="4000"/>
        </a:spcBef>
        <a:spcAft>
          <a:spcPts val="0"/>
        </a:spcAft>
        <a:buClr>
          <a:schemeClr val="accent1"/>
        </a:buClr>
        <a:buSzPct val="80000"/>
        <a:buFont typeface="Wingdings 3" charset="2"/>
        <a:buChar char=""/>
        <a:defRPr sz="7200" kern="1200">
          <a:solidFill>
            <a:schemeClr val="tx1">
              <a:lumMod val="75000"/>
              <a:lumOff val="25000"/>
            </a:schemeClr>
          </a:solidFill>
          <a:latin typeface="+mn-lt"/>
          <a:ea typeface="+mn-ea"/>
          <a:cs typeface="+mn-cs"/>
        </a:defRPr>
      </a:lvl1pPr>
      <a:lvl2pPr marL="2971800" indent="-1143000" algn="l" defTabSz="1828800" rtl="0" eaLnBrk="1" latinLnBrk="0" hangingPunct="1">
        <a:spcBef>
          <a:spcPts val="4000"/>
        </a:spcBef>
        <a:spcAft>
          <a:spcPts val="0"/>
        </a:spcAft>
        <a:buClr>
          <a:schemeClr val="accent1"/>
        </a:buClr>
        <a:buSzPct val="80000"/>
        <a:buFont typeface="Wingdings 3" charset="2"/>
        <a:buChar char=""/>
        <a:defRPr sz="6400" kern="1200">
          <a:solidFill>
            <a:schemeClr val="tx1">
              <a:lumMod val="75000"/>
              <a:lumOff val="25000"/>
            </a:schemeClr>
          </a:solidFill>
          <a:latin typeface="+mn-lt"/>
          <a:ea typeface="+mn-ea"/>
          <a:cs typeface="+mn-cs"/>
        </a:defRPr>
      </a:lvl2pPr>
      <a:lvl3pPr marL="4572000" indent="-914400" algn="l" defTabSz="1828800" rtl="0" eaLnBrk="1" latinLnBrk="0" hangingPunct="1">
        <a:spcBef>
          <a:spcPts val="4000"/>
        </a:spcBef>
        <a:spcAft>
          <a:spcPts val="0"/>
        </a:spcAft>
        <a:buClr>
          <a:schemeClr val="accent1"/>
        </a:buClr>
        <a:buSzPct val="80000"/>
        <a:buFont typeface="Wingdings 3" charset="2"/>
        <a:buChar char=""/>
        <a:defRPr sz="5600" kern="1200">
          <a:solidFill>
            <a:schemeClr val="tx1">
              <a:lumMod val="75000"/>
              <a:lumOff val="25000"/>
            </a:schemeClr>
          </a:solidFill>
          <a:latin typeface="+mn-lt"/>
          <a:ea typeface="+mn-ea"/>
          <a:cs typeface="+mn-cs"/>
        </a:defRPr>
      </a:lvl3pPr>
      <a:lvl4pPr marL="6400800" indent="-914400" algn="l" defTabSz="1828800" rtl="0" eaLnBrk="1" latinLnBrk="0" hangingPunct="1">
        <a:spcBef>
          <a:spcPts val="4000"/>
        </a:spcBef>
        <a:spcAft>
          <a:spcPts val="0"/>
        </a:spcAft>
        <a:buClr>
          <a:schemeClr val="accent1"/>
        </a:buClr>
        <a:buSzPct val="80000"/>
        <a:buFont typeface="Wingdings 3" charset="2"/>
        <a:buChar char=""/>
        <a:defRPr sz="4800" kern="1200">
          <a:solidFill>
            <a:schemeClr val="tx1">
              <a:lumMod val="75000"/>
              <a:lumOff val="25000"/>
            </a:schemeClr>
          </a:solidFill>
          <a:latin typeface="+mn-lt"/>
          <a:ea typeface="+mn-ea"/>
          <a:cs typeface="+mn-cs"/>
        </a:defRPr>
      </a:lvl4pPr>
      <a:lvl5pPr marL="8229600" indent="-914400" algn="l" defTabSz="1828800" rtl="0" eaLnBrk="1" latinLnBrk="0" hangingPunct="1">
        <a:spcBef>
          <a:spcPts val="4000"/>
        </a:spcBef>
        <a:spcAft>
          <a:spcPts val="0"/>
        </a:spcAft>
        <a:buClr>
          <a:schemeClr val="accent1"/>
        </a:buClr>
        <a:buSzPct val="80000"/>
        <a:buFont typeface="Wingdings 3" charset="2"/>
        <a:buChar char=""/>
        <a:defRPr sz="4800" kern="1200">
          <a:solidFill>
            <a:schemeClr val="tx1">
              <a:lumMod val="75000"/>
              <a:lumOff val="25000"/>
            </a:schemeClr>
          </a:solidFill>
          <a:latin typeface="+mn-lt"/>
          <a:ea typeface="+mn-ea"/>
          <a:cs typeface="+mn-cs"/>
        </a:defRPr>
      </a:lvl5pPr>
      <a:lvl6pPr marL="10058400" indent="-914400" algn="l" defTabSz="1828800" rtl="0" eaLnBrk="1" latinLnBrk="0" hangingPunct="1">
        <a:spcBef>
          <a:spcPts val="4000"/>
        </a:spcBef>
        <a:spcAft>
          <a:spcPts val="0"/>
        </a:spcAft>
        <a:buClr>
          <a:schemeClr val="accent1"/>
        </a:buClr>
        <a:buSzPct val="80000"/>
        <a:buFont typeface="Wingdings 3" charset="2"/>
        <a:buChar char=""/>
        <a:defRPr sz="4800" kern="1200">
          <a:solidFill>
            <a:schemeClr val="tx1">
              <a:lumMod val="75000"/>
              <a:lumOff val="25000"/>
            </a:schemeClr>
          </a:solidFill>
          <a:latin typeface="+mn-lt"/>
          <a:ea typeface="+mn-ea"/>
          <a:cs typeface="+mn-cs"/>
        </a:defRPr>
      </a:lvl6pPr>
      <a:lvl7pPr marL="11887200" indent="-914400" algn="l" defTabSz="1828800" rtl="0" eaLnBrk="1" latinLnBrk="0" hangingPunct="1">
        <a:spcBef>
          <a:spcPts val="4000"/>
        </a:spcBef>
        <a:spcAft>
          <a:spcPts val="0"/>
        </a:spcAft>
        <a:buClr>
          <a:schemeClr val="accent1"/>
        </a:buClr>
        <a:buSzPct val="80000"/>
        <a:buFont typeface="Wingdings 3" charset="2"/>
        <a:buChar char=""/>
        <a:defRPr sz="4800" kern="1200">
          <a:solidFill>
            <a:schemeClr val="tx1">
              <a:lumMod val="75000"/>
              <a:lumOff val="25000"/>
            </a:schemeClr>
          </a:solidFill>
          <a:latin typeface="+mn-lt"/>
          <a:ea typeface="+mn-ea"/>
          <a:cs typeface="+mn-cs"/>
        </a:defRPr>
      </a:lvl7pPr>
      <a:lvl8pPr marL="13716000" indent="-914400" algn="l" defTabSz="1828800" rtl="0" eaLnBrk="1" latinLnBrk="0" hangingPunct="1">
        <a:spcBef>
          <a:spcPts val="4000"/>
        </a:spcBef>
        <a:spcAft>
          <a:spcPts val="0"/>
        </a:spcAft>
        <a:buClr>
          <a:schemeClr val="accent1"/>
        </a:buClr>
        <a:buSzPct val="80000"/>
        <a:buFont typeface="Wingdings 3" charset="2"/>
        <a:buChar char=""/>
        <a:defRPr sz="4800" kern="1200">
          <a:solidFill>
            <a:schemeClr val="tx1">
              <a:lumMod val="75000"/>
              <a:lumOff val="25000"/>
            </a:schemeClr>
          </a:solidFill>
          <a:latin typeface="+mn-lt"/>
          <a:ea typeface="+mn-ea"/>
          <a:cs typeface="+mn-cs"/>
        </a:defRPr>
      </a:lvl8pPr>
      <a:lvl9pPr marL="15544800" indent="-914400" algn="l" defTabSz="1828800" rtl="0" eaLnBrk="1" latinLnBrk="0" hangingPunct="1">
        <a:spcBef>
          <a:spcPts val="4000"/>
        </a:spcBef>
        <a:spcAft>
          <a:spcPts val="0"/>
        </a:spcAft>
        <a:buClr>
          <a:schemeClr val="accent1"/>
        </a:buClr>
        <a:buSzPct val="80000"/>
        <a:buFont typeface="Wingdings 3" charset="2"/>
        <a:buChar char=""/>
        <a:defRPr sz="4800" kern="1200">
          <a:solidFill>
            <a:schemeClr val="tx1">
              <a:lumMod val="75000"/>
              <a:lumOff val="25000"/>
            </a:schemeClr>
          </a:solidFill>
          <a:latin typeface="+mn-lt"/>
          <a:ea typeface="+mn-ea"/>
          <a:cs typeface="+mn-cs"/>
        </a:defRPr>
      </a:lvl9pPr>
    </p:bodyStyle>
    <p:otherStyle>
      <a:defPPr>
        <a:defRPr lang="en-US"/>
      </a:defPPr>
      <a:lvl1pPr marL="0" algn="l" defTabSz="1828800" rtl="0" eaLnBrk="1" latinLnBrk="0" hangingPunct="1">
        <a:defRPr sz="7200" kern="1200">
          <a:solidFill>
            <a:schemeClr val="tx1"/>
          </a:solidFill>
          <a:latin typeface="+mn-lt"/>
          <a:ea typeface="+mn-ea"/>
          <a:cs typeface="+mn-cs"/>
        </a:defRPr>
      </a:lvl1pPr>
      <a:lvl2pPr marL="1828800" algn="l" defTabSz="1828800" rtl="0" eaLnBrk="1" latinLnBrk="0" hangingPunct="1">
        <a:defRPr sz="7200" kern="1200">
          <a:solidFill>
            <a:schemeClr val="tx1"/>
          </a:solidFill>
          <a:latin typeface="+mn-lt"/>
          <a:ea typeface="+mn-ea"/>
          <a:cs typeface="+mn-cs"/>
        </a:defRPr>
      </a:lvl2pPr>
      <a:lvl3pPr marL="3657600" algn="l" defTabSz="1828800" rtl="0" eaLnBrk="1" latinLnBrk="0" hangingPunct="1">
        <a:defRPr sz="7200" kern="1200">
          <a:solidFill>
            <a:schemeClr val="tx1"/>
          </a:solidFill>
          <a:latin typeface="+mn-lt"/>
          <a:ea typeface="+mn-ea"/>
          <a:cs typeface="+mn-cs"/>
        </a:defRPr>
      </a:lvl3pPr>
      <a:lvl4pPr marL="5486400" algn="l" defTabSz="1828800" rtl="0" eaLnBrk="1" latinLnBrk="0" hangingPunct="1">
        <a:defRPr sz="7200" kern="1200">
          <a:solidFill>
            <a:schemeClr val="tx1"/>
          </a:solidFill>
          <a:latin typeface="+mn-lt"/>
          <a:ea typeface="+mn-ea"/>
          <a:cs typeface="+mn-cs"/>
        </a:defRPr>
      </a:lvl4pPr>
      <a:lvl5pPr marL="7315200" algn="l" defTabSz="1828800" rtl="0" eaLnBrk="1" latinLnBrk="0" hangingPunct="1">
        <a:defRPr sz="7200" kern="1200">
          <a:solidFill>
            <a:schemeClr val="tx1"/>
          </a:solidFill>
          <a:latin typeface="+mn-lt"/>
          <a:ea typeface="+mn-ea"/>
          <a:cs typeface="+mn-cs"/>
        </a:defRPr>
      </a:lvl5pPr>
      <a:lvl6pPr marL="9144000" algn="l" defTabSz="1828800" rtl="0" eaLnBrk="1" latinLnBrk="0" hangingPunct="1">
        <a:defRPr sz="7200" kern="1200">
          <a:solidFill>
            <a:schemeClr val="tx1"/>
          </a:solidFill>
          <a:latin typeface="+mn-lt"/>
          <a:ea typeface="+mn-ea"/>
          <a:cs typeface="+mn-cs"/>
        </a:defRPr>
      </a:lvl6pPr>
      <a:lvl7pPr marL="10972800" algn="l" defTabSz="1828800" rtl="0" eaLnBrk="1" latinLnBrk="0" hangingPunct="1">
        <a:defRPr sz="7200" kern="1200">
          <a:solidFill>
            <a:schemeClr val="tx1"/>
          </a:solidFill>
          <a:latin typeface="+mn-lt"/>
          <a:ea typeface="+mn-ea"/>
          <a:cs typeface="+mn-cs"/>
        </a:defRPr>
      </a:lvl7pPr>
      <a:lvl8pPr marL="12801600" algn="l" defTabSz="1828800" rtl="0" eaLnBrk="1" latinLnBrk="0" hangingPunct="1">
        <a:defRPr sz="7200" kern="1200">
          <a:solidFill>
            <a:schemeClr val="tx1"/>
          </a:solidFill>
          <a:latin typeface="+mn-lt"/>
          <a:ea typeface="+mn-ea"/>
          <a:cs typeface="+mn-cs"/>
        </a:defRPr>
      </a:lvl8pPr>
      <a:lvl9pPr marL="14630400" algn="l" defTabSz="1828800" rtl="0" eaLnBrk="1" latinLnBrk="0" hangingPunct="1">
        <a:defRPr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7.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6" name="Ресурс 2.png" descr="Ресурс 2.png"/>
          <p:cNvPicPr>
            <a:picLocks noChangeAspect="1"/>
          </p:cNvPicPr>
          <p:nvPr/>
        </p:nvPicPr>
        <p:blipFill>
          <a:blip r:embed="rId2">
            <a:alphaModFix amt="29580"/>
          </a:blip>
          <a:srcRect r="14" b="-21"/>
          <a:stretch>
            <a:fillRect/>
          </a:stretch>
        </p:blipFill>
        <p:spPr>
          <a:xfrm>
            <a:off x="1200150" y="-3034451"/>
            <a:ext cx="50139569" cy="29690654"/>
          </a:xfrm>
          <a:prstGeom prst="rect">
            <a:avLst/>
          </a:prstGeom>
          <a:ln w="25400">
            <a:miter lim="400000"/>
          </a:ln>
        </p:spPr>
      </p:pic>
      <p:sp>
        <p:nvSpPr>
          <p:cNvPr id="370" name="Назва проекту будівництва"/>
          <p:cNvSpPr txBox="1"/>
          <p:nvPr/>
        </p:nvSpPr>
        <p:spPr>
          <a:xfrm>
            <a:off x="6652872" y="1090767"/>
            <a:ext cx="30723229" cy="5427888"/>
          </a:xfrm>
          <a:prstGeom prst="rect">
            <a:avLst/>
          </a:prstGeom>
          <a:ln w="25400">
            <a:miter lim="400000"/>
          </a:ln>
          <a:extLst>
            <a:ext uri="{C572A759-6A51-4108-AA02-DFA0A04FC94B}">
              <ma14:wrappingTextBoxFlag xmlns:ma14="http://schemas.microsoft.com/office/mac/drawingml/2011/main" xmlns="" xmlns:a14="http://schemas.microsoft.com/office/drawing/2010/main" xmlns:m="http://schemas.openxmlformats.org/officeDocument/2006/math" val="1"/>
            </a:ext>
          </a:extLst>
        </p:spPr>
        <p:txBody>
          <a:bodyPr lIns="101600" tIns="101600" rIns="101600" bIns="101600" anchor="ctr"/>
          <a:lstStyle>
            <a:lvl1pPr algn="l">
              <a:defRPr sz="9400" i="1" cap="all">
                <a:gradFill flip="none" rotWithShape="1">
                  <a:gsLst>
                    <a:gs pos="0">
                      <a:schemeClr val="accent1">
                        <a:lumOff val="16847"/>
                      </a:schemeClr>
                    </a:gs>
                    <a:gs pos="100000">
                      <a:schemeClr val="accent1">
                        <a:lumOff val="-13575"/>
                      </a:schemeClr>
                    </a:gs>
                  </a:gsLst>
                  <a:lin ang="0" scaled="0"/>
                </a:gradFill>
                <a:latin typeface="HeliosCondBlackC"/>
                <a:ea typeface="HeliosCondBlackC"/>
                <a:cs typeface="HeliosCondBlackC"/>
                <a:sym typeface="HeliosCondBlackC"/>
              </a:defRPr>
            </a:lvl1pPr>
          </a:lstStyle>
          <a:p>
            <a:pPr algn="ctr"/>
            <a:r>
              <a:rPr lang="en-US" sz="8000" b="1" dirty="0">
                <a:solidFill>
                  <a:srgbClr val="002060"/>
                </a:solidFill>
              </a:rPr>
              <a:t>PROJECT </a:t>
            </a:r>
            <a:endParaRPr lang="uk-UA" sz="8000" b="1" dirty="0">
              <a:solidFill>
                <a:srgbClr val="002060"/>
              </a:solidFill>
            </a:endParaRPr>
          </a:p>
          <a:p>
            <a:pPr algn="ctr"/>
            <a:r>
              <a:rPr lang="en-US" sz="8000" b="1" dirty="0">
                <a:solidFill>
                  <a:srgbClr val="002060"/>
                </a:solidFill>
              </a:rPr>
              <a:t>"Reconstruction of the gynecological department into the Center for Rehabilitation of Children and Persons with Disabilities, Affected by War, in </a:t>
            </a:r>
            <a:r>
              <a:rPr lang="en-US" sz="8000" b="1" dirty="0" err="1">
                <a:solidFill>
                  <a:srgbClr val="002060"/>
                </a:solidFill>
              </a:rPr>
              <a:t>ShabO</a:t>
            </a:r>
            <a:r>
              <a:rPr lang="en-US" sz="8000" b="1" dirty="0">
                <a:solidFill>
                  <a:srgbClr val="002060"/>
                </a:solidFill>
              </a:rPr>
              <a:t> village council"</a:t>
            </a:r>
            <a:endParaRPr lang="en-US" sz="8000" dirty="0">
              <a:solidFill>
                <a:srgbClr val="002060"/>
              </a:solidFill>
            </a:endParaRPr>
          </a:p>
        </p:txBody>
      </p:sp>
      <p:sp>
        <p:nvSpPr>
          <p:cNvPr id="381" name="Адреса об’єкту"/>
          <p:cNvSpPr txBox="1"/>
          <p:nvPr/>
        </p:nvSpPr>
        <p:spPr>
          <a:xfrm rot="10800000" flipV="1">
            <a:off x="2818922" y="8055609"/>
            <a:ext cx="33409605" cy="1575998"/>
          </a:xfrm>
          <a:prstGeom prst="rect">
            <a:avLst/>
          </a:prstGeom>
          <a:ln w="25400">
            <a:miter lim="400000"/>
          </a:ln>
          <a:extLst>
            <a:ext uri="{C572A759-6A51-4108-AA02-DFA0A04FC94B}">
              <ma14:wrappingTextBoxFlag xmlns:ma14="http://schemas.microsoft.com/office/mac/drawingml/2011/main" xmlns="" xmlns:a14="http://schemas.microsoft.com/office/drawing/2010/main" xmlns:m="http://schemas.openxmlformats.org/officeDocument/2006/math" val="1"/>
            </a:ext>
          </a:extLst>
        </p:spPr>
        <p:txBody>
          <a:bodyPr lIns="101600" tIns="101600" rIns="101600" bIns="101600" anchor="ctr"/>
          <a:lstStyle>
            <a:lvl1pPr algn="l">
              <a:defRPr sz="5000" i="1">
                <a:gradFill flip="none" rotWithShape="1">
                  <a:gsLst>
                    <a:gs pos="0">
                      <a:srgbClr val="929292"/>
                    </a:gs>
                    <a:gs pos="100000">
                      <a:srgbClr val="000000"/>
                    </a:gs>
                  </a:gsLst>
                  <a:lin ang="0" scaled="0"/>
                </a:gradFill>
                <a:latin typeface="HeliosCondBlackC"/>
                <a:ea typeface="HeliosCondBlackC"/>
                <a:cs typeface="HeliosCondBlackC"/>
                <a:sym typeface="HeliosCondBlackC"/>
              </a:defRPr>
            </a:lvl1pPr>
          </a:lstStyle>
          <a:p>
            <a:r>
              <a:rPr lang="en-US" sz="8800" b="1" i="0" dirty="0">
                <a:solidFill>
                  <a:schemeClr val="tx1"/>
                </a:solidFill>
                <a:latin typeface="Times New Roman" panose="02020603050405020304" pitchFamily="18" charset="0"/>
                <a:cs typeface="Times New Roman" panose="02020603050405020304" pitchFamily="18" charset="0"/>
              </a:rPr>
              <a:t>27 </a:t>
            </a:r>
            <a:r>
              <a:rPr lang="en-US" sz="8800" b="1" i="0" dirty="0" err="1">
                <a:solidFill>
                  <a:schemeClr val="tx1"/>
                </a:solidFill>
                <a:latin typeface="Times New Roman" panose="02020603050405020304" pitchFamily="18" charset="0"/>
                <a:cs typeface="Times New Roman" panose="02020603050405020304" pitchFamily="18" charset="0"/>
              </a:rPr>
              <a:t>Tsentralna</a:t>
            </a:r>
            <a:r>
              <a:rPr lang="en-US" sz="8800" b="1" i="0" dirty="0">
                <a:solidFill>
                  <a:schemeClr val="tx1"/>
                </a:solidFill>
                <a:latin typeface="Times New Roman" panose="02020603050405020304" pitchFamily="18" charset="0"/>
                <a:cs typeface="Times New Roman" panose="02020603050405020304" pitchFamily="18" charset="0"/>
              </a:rPr>
              <a:t> Str., Shabo village, </a:t>
            </a:r>
            <a:r>
              <a:rPr lang="en-US" sz="8800" b="1" i="0" dirty="0" err="1">
                <a:solidFill>
                  <a:schemeClr val="tx1"/>
                </a:solidFill>
                <a:latin typeface="Times New Roman" panose="02020603050405020304" pitchFamily="18" charset="0"/>
                <a:cs typeface="Times New Roman" panose="02020603050405020304" pitchFamily="18" charset="0"/>
              </a:rPr>
              <a:t>Bilhorod-Dnistrovskyi</a:t>
            </a:r>
            <a:r>
              <a:rPr lang="en-US" sz="8800" b="1" i="0" dirty="0">
                <a:solidFill>
                  <a:schemeClr val="tx1"/>
                </a:solidFill>
                <a:latin typeface="Times New Roman" panose="02020603050405020304" pitchFamily="18" charset="0"/>
                <a:cs typeface="Times New Roman" panose="02020603050405020304" pitchFamily="18" charset="0"/>
              </a:rPr>
              <a:t> district, Odesa region</a:t>
            </a:r>
            <a:endParaRPr sz="8800" b="1" i="0" dirty="0">
              <a:solidFill>
                <a:schemeClr val="tx1"/>
              </a:solidFill>
              <a:latin typeface="Times New Roman" panose="02020603050405020304" pitchFamily="18" charset="0"/>
              <a:cs typeface="Times New Roman" panose="02020603050405020304" pitchFamily="18" charset="0"/>
            </a:endParaRPr>
          </a:p>
        </p:txBody>
      </p:sp>
      <p:sp>
        <p:nvSpPr>
          <p:cNvPr id="388" name="Загальна площа об’єкту 0 м2"/>
          <p:cNvSpPr txBox="1"/>
          <p:nvPr/>
        </p:nvSpPr>
        <p:spPr>
          <a:xfrm>
            <a:off x="2709196" y="8957204"/>
            <a:ext cx="20097107" cy="2482731"/>
          </a:xfrm>
          <a:prstGeom prst="rect">
            <a:avLst/>
          </a:prstGeom>
          <a:ln w="25400">
            <a:miter lim="400000"/>
          </a:ln>
          <a:extLst>
            <a:ext uri="{C572A759-6A51-4108-AA02-DFA0A04FC94B}">
              <ma14:wrappingTextBoxFlag xmlns:ma14="http://schemas.microsoft.com/office/mac/drawingml/2011/main" xmlns="" xmlns:a14="http://schemas.microsoft.com/office/drawing/2010/main" xmlns:m="http://schemas.openxmlformats.org/officeDocument/2006/math" val="1"/>
            </a:ext>
          </a:extLst>
        </p:spPr>
        <p:txBody>
          <a:bodyPr wrap="square" lIns="101600" tIns="101600" rIns="101600" bIns="101600" anchor="ctr">
            <a:spAutoFit/>
          </a:bodyPr>
          <a:lstStyle/>
          <a:p>
            <a:endParaRPr lang="uk-UA" sz="6000" b="1" dirty="0">
              <a:latin typeface="Times New Roman" panose="02020603050405020304" pitchFamily="18" charset="0"/>
              <a:cs typeface="Times New Roman" panose="02020603050405020304" pitchFamily="18" charset="0"/>
            </a:endParaRPr>
          </a:p>
          <a:p>
            <a:r>
              <a:rPr lang="en-US" sz="8800" b="1" dirty="0">
                <a:latin typeface="Times New Roman" panose="02020603050405020304" pitchFamily="18" charset="0"/>
                <a:cs typeface="Times New Roman" panose="02020603050405020304" pitchFamily="18" charset="0"/>
              </a:rPr>
              <a:t>Building area - 582 </a:t>
            </a:r>
            <a:r>
              <a:rPr lang="en-US" sz="8800" b="1" dirty="0" err="1">
                <a:latin typeface="Times New Roman" panose="02020603050405020304" pitchFamily="18" charset="0"/>
                <a:cs typeface="Times New Roman" panose="02020603050405020304" pitchFamily="18" charset="0"/>
              </a:rPr>
              <a:t>sq.m</a:t>
            </a:r>
            <a:r>
              <a:rPr lang="en-US" sz="8800" b="1" dirty="0">
                <a:latin typeface="Times New Roman" panose="02020603050405020304" pitchFamily="18" charset="0"/>
                <a:cs typeface="Times New Roman" panose="02020603050405020304" pitchFamily="18" charset="0"/>
              </a:rPr>
              <a:t>.</a:t>
            </a:r>
            <a:endParaRPr lang="ru-RU" sz="8800" b="1" dirty="0">
              <a:latin typeface="Times New Roman" panose="02020603050405020304" pitchFamily="18" charset="0"/>
              <a:cs typeface="Times New Roman" panose="02020603050405020304" pitchFamily="18" charset="0"/>
            </a:endParaRPr>
          </a:p>
        </p:txBody>
      </p:sp>
      <p:sp>
        <p:nvSpPr>
          <p:cNvPr id="392" name="Кількість внутрішньо переміщених осіб (ВПО) на території обслуговування об’єднаного Мелітопольського району з центром у Мелітополі 0 ОСІБ"/>
          <p:cNvSpPr txBox="1"/>
          <p:nvPr/>
        </p:nvSpPr>
        <p:spPr>
          <a:xfrm>
            <a:off x="28543102" y="14008510"/>
            <a:ext cx="17691217" cy="759182"/>
          </a:xfrm>
          <a:prstGeom prst="rect">
            <a:avLst/>
          </a:prstGeom>
          <a:ln w="25400">
            <a:miter lim="400000"/>
          </a:ln>
          <a:extLst>
            <a:ext uri="{C572A759-6A51-4108-AA02-DFA0A04FC94B}">
              <ma14:wrappingTextBoxFlag xmlns:ma14="http://schemas.microsoft.com/office/mac/drawingml/2011/main" xmlns="" xmlns:a14="http://schemas.microsoft.com/office/drawing/2010/main" xmlns:m="http://schemas.openxmlformats.org/officeDocument/2006/math" val="1"/>
            </a:ext>
          </a:extLst>
        </p:spPr>
        <p:txBody>
          <a:bodyPr lIns="101600" tIns="101600" rIns="101600" bIns="101600" anchor="ctr">
            <a:spAutoFit/>
          </a:bodyPr>
          <a:lstStyle/>
          <a:p>
            <a:pPr algn="l" defTabSz="449580">
              <a:defRPr sz="3600" i="1" cap="all">
                <a:solidFill>
                  <a:schemeClr val="accent1">
                    <a:hueOff val="114395"/>
                    <a:lumOff val="-24975"/>
                  </a:schemeClr>
                </a:solidFill>
                <a:latin typeface="HeliosCondBlackC"/>
                <a:ea typeface="HeliosCondBlackC"/>
                <a:cs typeface="HeliosCondBlackC"/>
                <a:sym typeface="HeliosCondBlackC"/>
              </a:defRPr>
            </a:pPr>
            <a:endParaRPr dirty="0"/>
          </a:p>
        </p:txBody>
      </p:sp>
      <p:sp>
        <p:nvSpPr>
          <p:cNvPr id="402" name="Площа забудови 0 м2"/>
          <p:cNvSpPr txBox="1"/>
          <p:nvPr/>
        </p:nvSpPr>
        <p:spPr>
          <a:xfrm>
            <a:off x="2437044" y="11720201"/>
            <a:ext cx="33681756" cy="2136188"/>
          </a:xfrm>
          <a:prstGeom prst="rect">
            <a:avLst/>
          </a:prstGeom>
          <a:ln w="25400">
            <a:miter lim="400000"/>
          </a:ln>
          <a:extLst>
            <a:ext uri="{C572A759-6A51-4108-AA02-DFA0A04FC94B}">
              <ma14:wrappingTextBoxFlag xmlns:ma14="http://schemas.microsoft.com/office/mac/drawingml/2011/main" xmlns="" xmlns:a14="http://schemas.microsoft.com/office/drawing/2010/main" xmlns:m="http://schemas.openxmlformats.org/officeDocument/2006/math" val="1"/>
            </a:ext>
          </a:extLst>
        </p:spPr>
        <p:txBody>
          <a:bodyPr wrap="square" lIns="101600" tIns="101600" rIns="101600" bIns="101600" anchor="ctr">
            <a:spAutoFit/>
          </a:bodyPr>
          <a:lstStyle/>
          <a:p>
            <a:pPr algn="l" defTabSz="449580">
              <a:defRPr sz="3600" i="1" cap="all">
                <a:solidFill>
                  <a:schemeClr val="accent1">
                    <a:hueOff val="114395"/>
                    <a:lumOff val="-24975"/>
                  </a:schemeClr>
                </a:solidFill>
                <a:latin typeface="HeliosCondBlackC"/>
                <a:ea typeface="HeliosCondBlackC"/>
                <a:cs typeface="HeliosCondBlackC"/>
                <a:sym typeface="HeliosCondBlackC"/>
              </a:defRPr>
            </a:pPr>
            <a:endParaRPr sz="8000" baseline="31999" dirty="0">
              <a:solidFill>
                <a:srgbClr val="7030A0"/>
              </a:solidFill>
            </a:endParaRPr>
          </a:p>
        </p:txBody>
      </p:sp>
      <p:sp>
        <p:nvSpPr>
          <p:cNvPr id="61" name="Кількість внутрішньо переміщених осіб (ВПО) на території обслуговування об’єднаного Мелітопольського району з центром у Мелітополі 0 ОСІБ">
            <a:extLst>
              <a:ext uri="{FF2B5EF4-FFF2-40B4-BE49-F238E27FC236}">
                <a16:creationId xmlns:a16="http://schemas.microsoft.com/office/drawing/2014/main" id="{46C28E77-6923-43C3-B958-3272AAC8907D}"/>
              </a:ext>
            </a:extLst>
          </p:cNvPr>
          <p:cNvSpPr txBox="1"/>
          <p:nvPr/>
        </p:nvSpPr>
        <p:spPr>
          <a:xfrm>
            <a:off x="2709197" y="18694128"/>
            <a:ext cx="17691217" cy="759182"/>
          </a:xfrm>
          <a:prstGeom prst="rect">
            <a:avLst/>
          </a:prstGeom>
          <a:ln w="25400">
            <a:miter lim="400000"/>
          </a:ln>
          <a:extLst>
            <a:ext uri="{C572A759-6A51-4108-AA02-DFA0A04FC94B}">
              <ma14:wrappingTextBoxFlag xmlns:ma14="http://schemas.microsoft.com/office/mac/drawingml/2011/main" xmlns="" xmlns:a14="http://schemas.microsoft.com/office/drawing/2010/main" xmlns:m="http://schemas.openxmlformats.org/officeDocument/2006/math" val="1"/>
            </a:ext>
          </a:extLst>
        </p:spPr>
        <p:txBody>
          <a:bodyPr lIns="101600" tIns="101600" rIns="101600" bIns="101600" anchor="ctr">
            <a:spAutoFit/>
          </a:bodyPr>
          <a:lstStyle/>
          <a:p>
            <a:pPr algn="l" defTabSz="449580">
              <a:defRPr sz="3600" i="1" cap="all">
                <a:solidFill>
                  <a:schemeClr val="accent1">
                    <a:hueOff val="114395"/>
                    <a:lumOff val="-24975"/>
                  </a:schemeClr>
                </a:solidFill>
                <a:latin typeface="HeliosCondBlackC"/>
                <a:ea typeface="HeliosCondBlackC"/>
                <a:cs typeface="HeliosCondBlackC"/>
                <a:sym typeface="HeliosCondBlackC"/>
              </a:defRPr>
            </a:pPr>
            <a:endParaRPr dirty="0"/>
          </a:p>
        </p:txBody>
      </p:sp>
      <p:sp>
        <p:nvSpPr>
          <p:cNvPr id="63" name="Кількість внутрішньо переміщених осіб (ВПО) на території обслуговування об’єднаного Мелітопольського району з центром у Мелітополі 0 ОСІБ">
            <a:extLst>
              <a:ext uri="{FF2B5EF4-FFF2-40B4-BE49-F238E27FC236}">
                <a16:creationId xmlns:a16="http://schemas.microsoft.com/office/drawing/2014/main" id="{1A660379-7D05-4B2F-8FD2-F345BFBD8116}"/>
              </a:ext>
            </a:extLst>
          </p:cNvPr>
          <p:cNvSpPr txBox="1"/>
          <p:nvPr/>
        </p:nvSpPr>
        <p:spPr>
          <a:xfrm>
            <a:off x="2437044" y="23148939"/>
            <a:ext cx="17691217" cy="759182"/>
          </a:xfrm>
          <a:prstGeom prst="rect">
            <a:avLst/>
          </a:prstGeom>
          <a:ln w="25400">
            <a:miter lim="400000"/>
          </a:ln>
          <a:extLst>
            <a:ext uri="{C572A759-6A51-4108-AA02-DFA0A04FC94B}">
              <ma14:wrappingTextBoxFlag xmlns:ma14="http://schemas.microsoft.com/office/mac/drawingml/2011/main" xmlns="" xmlns:a14="http://schemas.microsoft.com/office/drawing/2010/main" xmlns:m="http://schemas.openxmlformats.org/officeDocument/2006/math" val="1"/>
            </a:ext>
          </a:extLst>
        </p:spPr>
        <p:txBody>
          <a:bodyPr lIns="101600" tIns="101600" rIns="101600" bIns="101600" anchor="ctr">
            <a:spAutoFit/>
          </a:bodyPr>
          <a:lstStyle/>
          <a:p>
            <a:pPr algn="l" defTabSz="449580">
              <a:defRPr sz="3600" i="1" cap="all">
                <a:solidFill>
                  <a:schemeClr val="accent1">
                    <a:hueOff val="114395"/>
                    <a:lumOff val="-24975"/>
                  </a:schemeClr>
                </a:solidFill>
                <a:latin typeface="HeliosCondBlackC"/>
                <a:ea typeface="HeliosCondBlackC"/>
                <a:cs typeface="HeliosCondBlackC"/>
                <a:sym typeface="HeliosCondBlackC"/>
              </a:defRPr>
            </a:pPr>
            <a:endParaRPr dirty="0"/>
          </a:p>
        </p:txBody>
      </p:sp>
      <p:sp>
        <p:nvSpPr>
          <p:cNvPr id="33" name="Фактична потужність об'єкту  0 ОСІБ:">
            <a:extLst>
              <a:ext uri="{FF2B5EF4-FFF2-40B4-BE49-F238E27FC236}">
                <a16:creationId xmlns:a16="http://schemas.microsoft.com/office/drawing/2014/main" id="{A85C5342-3E81-406B-83C1-E4935BA17C24}"/>
              </a:ext>
            </a:extLst>
          </p:cNvPr>
          <p:cNvSpPr txBox="1"/>
          <p:nvPr/>
        </p:nvSpPr>
        <p:spPr>
          <a:xfrm>
            <a:off x="4226037" y="10046662"/>
            <a:ext cx="17028642" cy="759182"/>
          </a:xfrm>
          <a:prstGeom prst="rect">
            <a:avLst/>
          </a:prstGeom>
          <a:ln w="25400">
            <a:miter lim="400000"/>
          </a:ln>
          <a:extLst>
            <a:ext uri="{C572A759-6A51-4108-AA02-DFA0A04FC94B}">
              <ma14:wrappingTextBoxFlag xmlns:ma14="http://schemas.microsoft.com/office/mac/drawingml/2011/main" xmlns="" xmlns:a14="http://schemas.microsoft.com/office/drawing/2010/main" xmlns:m="http://schemas.openxmlformats.org/officeDocument/2006/math" val="1"/>
            </a:ext>
          </a:extLst>
        </p:spPr>
        <p:txBody>
          <a:bodyPr wrap="square" lIns="101600" tIns="101600" rIns="101600" bIns="101600" anchor="ctr">
            <a:spAutoFit/>
          </a:bodyPr>
          <a:lstStyle/>
          <a:p>
            <a:pPr algn="l" defTabSz="449580">
              <a:defRPr sz="3600" i="1" cap="all">
                <a:solidFill>
                  <a:schemeClr val="accent1">
                    <a:hueOff val="114395"/>
                    <a:lumOff val="-24975"/>
                  </a:schemeClr>
                </a:solidFill>
                <a:latin typeface="HeliosCondBlackC"/>
                <a:ea typeface="HeliosCondBlackC"/>
                <a:cs typeface="HeliosCondBlackC"/>
                <a:sym typeface="HeliosCondBlackC"/>
              </a:defRPr>
            </a:pPr>
            <a:endParaRPr dirty="0"/>
          </a:p>
        </p:txBody>
      </p:sp>
      <p:sp>
        <p:nvSpPr>
          <p:cNvPr id="34" name="Кількість внутрішньо переміщених осіб (ВПО) на території обслуговування об’єднаного Мелітопольського району з центром у Мелітополі 0 ОСІБ">
            <a:extLst>
              <a:ext uri="{FF2B5EF4-FFF2-40B4-BE49-F238E27FC236}">
                <a16:creationId xmlns:a16="http://schemas.microsoft.com/office/drawing/2014/main" id="{F97E2C97-660B-4DCA-B0E2-6C8C7CB05011}"/>
              </a:ext>
            </a:extLst>
          </p:cNvPr>
          <p:cNvSpPr txBox="1"/>
          <p:nvPr/>
        </p:nvSpPr>
        <p:spPr>
          <a:xfrm>
            <a:off x="2933022" y="21565457"/>
            <a:ext cx="32689800" cy="1436291"/>
          </a:xfrm>
          <a:prstGeom prst="rect">
            <a:avLst/>
          </a:prstGeom>
          <a:ln w="25400">
            <a:miter lim="400000"/>
          </a:ln>
          <a:extLst>
            <a:ext uri="{C572A759-6A51-4108-AA02-DFA0A04FC94B}">
              <ma14:wrappingTextBoxFlag xmlns:ma14="http://schemas.microsoft.com/office/mac/drawingml/2011/main" xmlns="" xmlns:a14="http://schemas.microsoft.com/office/drawing/2010/main" xmlns:m="http://schemas.openxmlformats.org/officeDocument/2006/math" val="1"/>
            </a:ext>
          </a:extLst>
        </p:spPr>
        <p:txBody>
          <a:bodyPr wrap="square" lIns="101600" tIns="101600" rIns="101600" bIns="101600" anchor="ctr">
            <a:spAutoFit/>
          </a:bodyPr>
          <a:lstStyle/>
          <a:p>
            <a:pPr defTabSz="449580">
              <a:defRPr sz="3600" i="1" cap="all">
                <a:solidFill>
                  <a:schemeClr val="accent1">
                    <a:hueOff val="114395"/>
                    <a:lumOff val="-24975"/>
                  </a:schemeClr>
                </a:solidFill>
                <a:latin typeface="HeliosCondBlackC"/>
                <a:ea typeface="HeliosCondBlackC"/>
                <a:cs typeface="HeliosCondBlackC"/>
                <a:sym typeface="HeliosCondBlackC"/>
              </a:defRPr>
            </a:pPr>
            <a:r>
              <a:rPr lang="en-US" sz="8000" b="1" dirty="0"/>
              <a:t>The estimated project cost is 20,000,000 UAH</a:t>
            </a:r>
            <a:endParaRPr sz="8000" b="1" dirty="0"/>
          </a:p>
        </p:txBody>
      </p:sp>
      <p:sp>
        <p:nvSpPr>
          <p:cNvPr id="38" name="Фактична потужність об'єкту  0 ОСІБ:">
            <a:extLst>
              <a:ext uri="{FF2B5EF4-FFF2-40B4-BE49-F238E27FC236}">
                <a16:creationId xmlns:a16="http://schemas.microsoft.com/office/drawing/2014/main" id="{5677BC24-4697-4F60-BBCF-A94105799C3E}"/>
              </a:ext>
            </a:extLst>
          </p:cNvPr>
          <p:cNvSpPr txBox="1"/>
          <p:nvPr/>
        </p:nvSpPr>
        <p:spPr>
          <a:xfrm>
            <a:off x="2709196" y="11389216"/>
            <a:ext cx="29123353" cy="1559401"/>
          </a:xfrm>
          <a:prstGeom prst="rect">
            <a:avLst/>
          </a:prstGeom>
          <a:ln w="25400">
            <a:miter lim="400000"/>
          </a:ln>
          <a:extLst>
            <a:ext uri="{C572A759-6A51-4108-AA02-DFA0A04FC94B}">
              <ma14:wrappingTextBoxFlag xmlns:ma14="http://schemas.microsoft.com/office/mac/drawingml/2011/main" xmlns="" xmlns:a14="http://schemas.microsoft.com/office/drawing/2010/main" xmlns:m="http://schemas.openxmlformats.org/officeDocument/2006/math" val="1"/>
            </a:ext>
          </a:extLst>
        </p:spPr>
        <p:txBody>
          <a:bodyPr wrap="square" lIns="101600" tIns="101600" rIns="101600" bIns="101600" anchor="ctr">
            <a:spAutoFit/>
          </a:bodyPr>
          <a:lstStyle/>
          <a:p>
            <a:r>
              <a:rPr lang="en-US" sz="8800" b="1" dirty="0">
                <a:latin typeface="Times New Roman" panose="02020603050405020304" pitchFamily="18" charset="0"/>
                <a:cs typeface="Times New Roman" panose="02020603050405020304" pitchFamily="18" charset="0"/>
              </a:rPr>
              <a:t>The period of project implementation is 9 months</a:t>
            </a:r>
          </a:p>
        </p:txBody>
      </p:sp>
      <p:sp>
        <p:nvSpPr>
          <p:cNvPr id="37" name="TextBox 36">
            <a:extLst>
              <a:ext uri="{FF2B5EF4-FFF2-40B4-BE49-F238E27FC236}">
                <a16:creationId xmlns:a16="http://schemas.microsoft.com/office/drawing/2014/main" id="{65BF70A1-6EE0-4397-9485-BD631569A5A7}"/>
              </a:ext>
            </a:extLst>
          </p:cNvPr>
          <p:cNvSpPr txBox="1"/>
          <p:nvPr/>
        </p:nvSpPr>
        <p:spPr>
          <a:xfrm>
            <a:off x="1200150" y="15564391"/>
            <a:ext cx="38508897" cy="4821833"/>
          </a:xfrm>
          <a:prstGeom prst="rect">
            <a:avLst/>
          </a:prstGeom>
          <a:noFill/>
          <a:ln w="254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01600" tIns="101600" rIns="101600" bIns="101600" numCol="1" spcCol="38100" rtlCol="0" anchor="ctr">
            <a:spAutoFit/>
          </a:bodyPr>
          <a:lstStyle/>
          <a:p>
            <a:pPr algn="ctr"/>
            <a:r>
              <a:rPr lang="en-US" sz="10000" b="1" i="1" dirty="0">
                <a:solidFill>
                  <a:srgbClr val="002060"/>
                </a:solidFill>
                <a:latin typeface="Times New Roman" panose="02020603050405020304" pitchFamily="18" charset="0"/>
                <a:cs typeface="Times New Roman" panose="02020603050405020304" pitchFamily="18" charset="0"/>
              </a:rPr>
              <a:t>The main project</a:t>
            </a:r>
            <a:r>
              <a:rPr lang="ru-RU" sz="10000" b="1" i="1" dirty="0">
                <a:solidFill>
                  <a:srgbClr val="002060"/>
                </a:solidFill>
                <a:latin typeface="Times New Roman" panose="02020603050405020304" pitchFamily="18" charset="0"/>
                <a:cs typeface="Times New Roman" panose="02020603050405020304" pitchFamily="18" charset="0"/>
              </a:rPr>
              <a:t> </a:t>
            </a:r>
            <a:r>
              <a:rPr lang="en-US" sz="10000" b="1" i="1" dirty="0">
                <a:solidFill>
                  <a:srgbClr val="002060"/>
                </a:solidFill>
                <a:latin typeface="Times New Roman" panose="02020603050405020304" pitchFamily="18" charset="0"/>
                <a:cs typeface="Times New Roman" panose="02020603050405020304" pitchFamily="18" charset="0"/>
              </a:rPr>
              <a:t>goal is to create conditions for reducing and overcoming physical, mental, intellectual and sensory disabilities of people with special needs</a:t>
            </a:r>
          </a:p>
        </p:txBody>
      </p:sp>
      <p:sp>
        <p:nvSpPr>
          <p:cNvPr id="40" name="Кількість внутрішньо переміщених осіб (ВПО) на території обслуговування об’єднаного Мелітопольського району з центром у Мелітополі 0 ОСІБ"/>
          <p:cNvSpPr txBox="1"/>
          <p:nvPr/>
        </p:nvSpPr>
        <p:spPr>
          <a:xfrm>
            <a:off x="28543102" y="11431285"/>
            <a:ext cx="17691217" cy="759182"/>
          </a:xfrm>
          <a:prstGeom prst="rect">
            <a:avLst/>
          </a:prstGeom>
          <a:ln w="25400">
            <a:miter lim="400000"/>
          </a:ln>
          <a:extLst>
            <a:ext uri="{C572A759-6A51-4108-AA02-DFA0A04FC94B}">
              <ma14:wrappingTextBoxFlag xmlns:ma14="http://schemas.microsoft.com/office/mac/drawingml/2011/main" xmlns="" xmlns:a14="http://schemas.microsoft.com/office/drawing/2010/main" xmlns:m="http://schemas.openxmlformats.org/officeDocument/2006/math" val="1"/>
            </a:ext>
          </a:extLst>
        </p:spPr>
        <p:txBody>
          <a:bodyPr lIns="101600" tIns="101600" rIns="101600" bIns="101600" anchor="ctr">
            <a:spAutoFit/>
          </a:bodyPr>
          <a:lstStyle/>
          <a:p>
            <a:pPr algn="l" defTabSz="449580">
              <a:defRPr sz="3600" i="1" cap="all">
                <a:solidFill>
                  <a:schemeClr val="accent1">
                    <a:hueOff val="114395"/>
                    <a:lumOff val="-24975"/>
                  </a:schemeClr>
                </a:solidFill>
                <a:latin typeface="HeliosCondBlackC"/>
                <a:ea typeface="HeliosCondBlackC"/>
                <a:cs typeface="HeliosCondBlackC"/>
                <a:sym typeface="HeliosCondBlackC"/>
              </a:defRPr>
            </a:pPr>
            <a:endParaRPr dirty="0"/>
          </a:p>
        </p:txBody>
      </p:sp>
      <p:pic>
        <p:nvPicPr>
          <p:cNvPr id="17" name="Рисунок 16">
            <a:extLst>
              <a:ext uri="{FF2B5EF4-FFF2-40B4-BE49-F238E27FC236}">
                <a16:creationId xmlns:a16="http://schemas.microsoft.com/office/drawing/2014/main" id="{A6E26501-ACCA-47C8-868C-17F68783F34E}"/>
              </a:ext>
            </a:extLst>
          </p:cNvPr>
          <p:cNvPicPr>
            <a:picLocks noChangeAspect="1"/>
          </p:cNvPicPr>
          <p:nvPr/>
        </p:nvPicPr>
        <p:blipFill>
          <a:blip r:embed="rId3"/>
          <a:stretch>
            <a:fillRect/>
          </a:stretch>
        </p:blipFill>
        <p:spPr>
          <a:xfrm>
            <a:off x="205127" y="388400"/>
            <a:ext cx="6447746" cy="7223549"/>
          </a:xfrm>
          <a:prstGeom prst="rect">
            <a:avLst/>
          </a:prstGeom>
        </p:spPr>
      </p:pic>
      <p:sp>
        <p:nvSpPr>
          <p:cNvPr id="19" name="Фактична потужність об'єкту  0 ОСІБ:">
            <a:extLst>
              <a:ext uri="{FF2B5EF4-FFF2-40B4-BE49-F238E27FC236}">
                <a16:creationId xmlns:a16="http://schemas.microsoft.com/office/drawing/2014/main" id="{5677BC24-4697-4F60-BBCF-A94105799C3E}"/>
              </a:ext>
            </a:extLst>
          </p:cNvPr>
          <p:cNvSpPr txBox="1"/>
          <p:nvPr/>
        </p:nvSpPr>
        <p:spPr>
          <a:xfrm>
            <a:off x="2709195" y="12799831"/>
            <a:ext cx="36381405" cy="1559401"/>
          </a:xfrm>
          <a:prstGeom prst="rect">
            <a:avLst/>
          </a:prstGeom>
          <a:ln w="25400">
            <a:miter lim="400000"/>
          </a:ln>
          <a:extLst>
            <a:ext uri="{C572A759-6A51-4108-AA02-DFA0A04FC94B}">
              <ma14:wrappingTextBoxFlag xmlns:ma14="http://schemas.microsoft.com/office/mac/drawingml/2011/main" xmlns="" xmlns:a14="http://schemas.microsoft.com/office/drawing/2010/main" xmlns:m="http://schemas.openxmlformats.org/officeDocument/2006/math" val="1"/>
            </a:ext>
          </a:extLst>
        </p:spPr>
        <p:txBody>
          <a:bodyPr wrap="square" lIns="101600" tIns="101600" rIns="101600" bIns="101600" anchor="ctr">
            <a:spAutoFit/>
          </a:bodyPr>
          <a:lstStyle/>
          <a:p>
            <a:r>
              <a:rPr lang="en-US" sz="8800" b="1" dirty="0">
                <a:latin typeface="Times New Roman" panose="02020603050405020304" pitchFamily="18" charset="0"/>
                <a:cs typeface="Times New Roman" panose="02020603050405020304" pitchFamily="18" charset="0"/>
              </a:rPr>
              <a:t>Population - 16132 people, including 1321</a:t>
            </a:r>
            <a:r>
              <a:rPr lang="ru-RU" sz="8800" b="1" dirty="0">
                <a:latin typeface="Times New Roman" panose="02020603050405020304" pitchFamily="18" charset="0"/>
                <a:cs typeface="Times New Roman" panose="02020603050405020304" pitchFamily="18" charset="0"/>
              </a:rPr>
              <a:t> </a:t>
            </a:r>
            <a:r>
              <a:rPr lang="en-US" sz="8800" b="1" dirty="0">
                <a:latin typeface="Times New Roman" panose="02020603050405020304" pitchFamily="18" charset="0"/>
                <a:cs typeface="Times New Roman" panose="02020603050405020304" pitchFamily="18" charset="0"/>
              </a:rPr>
              <a:t>internally displaced persons</a:t>
            </a:r>
          </a:p>
        </p:txBody>
      </p:sp>
    </p:spTree>
    <p:extLst>
      <p:ext uri="{BB962C8B-B14F-4D97-AF65-F5344CB8AC3E}">
        <p14:creationId xmlns:p14="http://schemas.microsoft.com/office/powerpoint/2010/main" val="34335589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67" name="Ресурс 3.png" descr="Ресурс 3.png"/>
          <p:cNvPicPr>
            <a:picLocks noChangeAspect="1"/>
          </p:cNvPicPr>
          <p:nvPr/>
        </p:nvPicPr>
        <p:blipFill>
          <a:blip r:embed="rId3"/>
          <a:stretch>
            <a:fillRect/>
          </a:stretch>
        </p:blipFill>
        <p:spPr>
          <a:xfrm>
            <a:off x="-24495" y="-72094"/>
            <a:ext cx="7045751" cy="13189644"/>
          </a:xfrm>
          <a:prstGeom prst="rect">
            <a:avLst/>
          </a:prstGeom>
          <a:ln w="25400">
            <a:miter lim="400000"/>
          </a:ln>
        </p:spPr>
      </p:pic>
      <p:pic>
        <p:nvPicPr>
          <p:cNvPr id="368" name="Ресурс 3.png" descr="Ресурс 3.png"/>
          <p:cNvPicPr>
            <a:picLocks noChangeAspect="1"/>
          </p:cNvPicPr>
          <p:nvPr/>
        </p:nvPicPr>
        <p:blipFill>
          <a:blip r:embed="rId3"/>
          <a:stretch>
            <a:fillRect/>
          </a:stretch>
        </p:blipFill>
        <p:spPr>
          <a:xfrm rot="10800000">
            <a:off x="41720541" y="14079612"/>
            <a:ext cx="7045751" cy="13189644"/>
          </a:xfrm>
          <a:prstGeom prst="rect">
            <a:avLst/>
          </a:prstGeom>
          <a:ln w="25400">
            <a:miter lim="400000"/>
          </a:ln>
        </p:spPr>
      </p:pic>
      <p:sp>
        <p:nvSpPr>
          <p:cNvPr id="370" name="Назва проекту будівництва"/>
          <p:cNvSpPr txBox="1"/>
          <p:nvPr/>
        </p:nvSpPr>
        <p:spPr>
          <a:xfrm>
            <a:off x="1374267" y="1033676"/>
            <a:ext cx="45434250" cy="4458079"/>
          </a:xfrm>
          <a:prstGeom prst="rect">
            <a:avLst/>
          </a:prstGeom>
          <a:ln w="25400">
            <a:miter lim="400000"/>
          </a:ln>
          <a:extLst>
            <a:ext uri="{C572A759-6A51-4108-AA02-DFA0A04FC94B}">
              <ma14:wrappingTextBoxFlag xmlns:ma14="http://schemas.microsoft.com/office/mac/drawingml/2011/main" xmlns="" xmlns:a14="http://schemas.microsoft.com/office/drawing/2010/main" xmlns:m="http://schemas.openxmlformats.org/officeDocument/2006/math" val="1"/>
            </a:ext>
          </a:extLst>
        </p:spPr>
        <p:txBody>
          <a:bodyPr lIns="101600" tIns="101600" rIns="101600" bIns="101600" anchor="ctr"/>
          <a:lstStyle>
            <a:lvl1pPr algn="l">
              <a:defRPr sz="9400" i="1" cap="all">
                <a:gradFill flip="none" rotWithShape="1">
                  <a:gsLst>
                    <a:gs pos="0">
                      <a:schemeClr val="accent1">
                        <a:lumOff val="16847"/>
                      </a:schemeClr>
                    </a:gs>
                    <a:gs pos="100000">
                      <a:schemeClr val="accent1">
                        <a:lumOff val="-13575"/>
                      </a:schemeClr>
                    </a:gs>
                  </a:gsLst>
                  <a:lin ang="0" scaled="0"/>
                </a:gradFill>
                <a:latin typeface="HeliosCondBlackC"/>
                <a:ea typeface="HeliosCondBlackC"/>
                <a:cs typeface="HeliosCondBlackC"/>
                <a:sym typeface="HeliosCondBlackC"/>
              </a:defRPr>
            </a:lvl1pPr>
          </a:lstStyle>
          <a:p>
            <a:pPr algn="ctr"/>
            <a:r>
              <a:rPr lang="en-US" sz="8800" b="1" i="0" dirty="0">
                <a:solidFill>
                  <a:srgbClr val="002060"/>
                </a:solidFill>
                <a:latin typeface="Times New Roman" panose="02020603050405020304" pitchFamily="18" charset="0"/>
                <a:cs typeface="Times New Roman" panose="02020603050405020304" pitchFamily="18" charset="0"/>
              </a:rPr>
              <a:t>Reconstruction of the gynecological department into the Center for Rehabilitation of Children and Persons with Disabilities, Affected by War, in Shab</a:t>
            </a:r>
            <a:r>
              <a:rPr lang="ru-RU" sz="8800" b="1" i="0" dirty="0">
                <a:solidFill>
                  <a:srgbClr val="002060"/>
                </a:solidFill>
                <a:latin typeface="Times New Roman" panose="02020603050405020304" pitchFamily="18" charset="0"/>
                <a:cs typeface="Times New Roman" panose="02020603050405020304" pitchFamily="18" charset="0"/>
              </a:rPr>
              <a:t>о</a:t>
            </a:r>
            <a:r>
              <a:rPr lang="en-US" sz="8800" b="1" i="0" dirty="0">
                <a:solidFill>
                  <a:srgbClr val="002060"/>
                </a:solidFill>
                <a:latin typeface="Times New Roman" panose="02020603050405020304" pitchFamily="18" charset="0"/>
                <a:cs typeface="Times New Roman" panose="02020603050405020304" pitchFamily="18" charset="0"/>
              </a:rPr>
              <a:t> village council</a:t>
            </a:r>
            <a:endParaRPr lang="uk-UA" sz="8800" b="1" i="0" dirty="0">
              <a:solidFill>
                <a:srgbClr val="002060"/>
              </a:solidFill>
              <a:latin typeface="Times New Roman" panose="02020603050405020304" pitchFamily="18" charset="0"/>
              <a:cs typeface="Times New Roman" panose="02020603050405020304" pitchFamily="18" charset="0"/>
            </a:endParaRPr>
          </a:p>
        </p:txBody>
      </p:sp>
      <p:sp>
        <p:nvSpPr>
          <p:cNvPr id="381" name="Адреса об’єкту"/>
          <p:cNvSpPr txBox="1"/>
          <p:nvPr/>
        </p:nvSpPr>
        <p:spPr>
          <a:xfrm>
            <a:off x="11705508" y="3707698"/>
            <a:ext cx="14387035" cy="1772254"/>
          </a:xfrm>
          <a:prstGeom prst="rect">
            <a:avLst/>
          </a:prstGeom>
          <a:ln w="25400">
            <a:miter lim="400000"/>
          </a:ln>
          <a:extLst>
            <a:ext uri="{C572A759-6A51-4108-AA02-DFA0A04FC94B}">
              <ma14:wrappingTextBoxFlag xmlns:ma14="http://schemas.microsoft.com/office/mac/drawingml/2011/main" xmlns="" xmlns:a14="http://schemas.microsoft.com/office/drawing/2010/main" xmlns:m="http://schemas.openxmlformats.org/officeDocument/2006/math" val="1"/>
            </a:ext>
          </a:extLst>
        </p:spPr>
        <p:txBody>
          <a:bodyPr lIns="101600" tIns="101600" rIns="101600" bIns="101600" anchor="ctr"/>
          <a:lstStyle>
            <a:lvl1pPr algn="l">
              <a:defRPr sz="5000" i="1">
                <a:gradFill flip="none" rotWithShape="1">
                  <a:gsLst>
                    <a:gs pos="0">
                      <a:srgbClr val="929292"/>
                    </a:gs>
                    <a:gs pos="100000">
                      <a:srgbClr val="000000"/>
                    </a:gs>
                  </a:gsLst>
                  <a:lin ang="0" scaled="0"/>
                </a:gradFill>
                <a:latin typeface="HeliosCondBlackC"/>
                <a:ea typeface="HeliosCondBlackC"/>
                <a:cs typeface="HeliosCondBlackC"/>
                <a:sym typeface="HeliosCondBlackC"/>
              </a:defRPr>
            </a:lvl1pPr>
          </a:lstStyle>
          <a:p>
            <a:endParaRPr dirty="0"/>
          </a:p>
        </p:txBody>
      </p:sp>
      <p:sp>
        <p:nvSpPr>
          <p:cNvPr id="384" name="Основне обладнання, що передбачено проЄктом:"/>
          <p:cNvSpPr txBox="1"/>
          <p:nvPr/>
        </p:nvSpPr>
        <p:spPr>
          <a:xfrm>
            <a:off x="29439037" y="22112903"/>
            <a:ext cx="14888866" cy="736099"/>
          </a:xfrm>
          <a:prstGeom prst="rect">
            <a:avLst/>
          </a:prstGeom>
          <a:ln w="25400">
            <a:miter lim="400000"/>
          </a:ln>
          <a:extLst>
            <a:ext uri="{C572A759-6A51-4108-AA02-DFA0A04FC94B}">
              <ma14:wrappingTextBoxFlag xmlns:ma14="http://schemas.microsoft.com/office/mac/drawingml/2011/main" xmlns="" xmlns:a14="http://schemas.microsoft.com/office/drawing/2010/main" xmlns:m="http://schemas.openxmlformats.org/officeDocument/2006/math" val="1"/>
            </a:ext>
          </a:extLst>
        </p:spPr>
        <p:txBody>
          <a:bodyPr wrap="square" lIns="101600" tIns="101600" rIns="101600" bIns="101600" anchor="ctr">
            <a:spAutoFit/>
          </a:bodyPr>
          <a:lstStyle>
            <a:lvl1pPr algn="r" defTabSz="449580">
              <a:lnSpc>
                <a:spcPct val="110000"/>
              </a:lnSpc>
              <a:defRPr sz="3400" i="1" cap="all">
                <a:solidFill>
                  <a:schemeClr val="accent1">
                    <a:lumOff val="-13575"/>
                  </a:schemeClr>
                </a:solidFill>
                <a:latin typeface="HeliosCondBlackC"/>
                <a:ea typeface="HeliosCondBlackC"/>
                <a:cs typeface="HeliosCondBlackC"/>
                <a:sym typeface="HeliosCondBlackC"/>
              </a:defRPr>
            </a:lvl1pPr>
          </a:lstStyle>
          <a:p>
            <a:pPr algn="ctr"/>
            <a:endParaRPr dirty="0"/>
          </a:p>
        </p:txBody>
      </p:sp>
      <p:sp>
        <p:nvSpPr>
          <p:cNvPr id="2" name="Прямоугольник 1"/>
          <p:cNvSpPr/>
          <p:nvPr/>
        </p:nvSpPr>
        <p:spPr>
          <a:xfrm>
            <a:off x="1374267" y="6522728"/>
            <a:ext cx="45913276" cy="19762718"/>
          </a:xfrm>
          <a:prstGeom prst="rect">
            <a:avLst/>
          </a:prstGeom>
        </p:spPr>
        <p:txBody>
          <a:bodyPr wrap="square">
            <a:spAutoFit/>
          </a:bodyPr>
          <a:lstStyle/>
          <a:p>
            <a:pPr algn="ctr">
              <a:lnSpc>
                <a:spcPct val="107000"/>
              </a:lnSpc>
              <a:spcAft>
                <a:spcPts val="0"/>
              </a:spcAft>
            </a:pPr>
            <a:r>
              <a:rPr lang="en-US" sz="8000" b="1" i="1" dirty="0">
                <a:solidFill>
                  <a:schemeClr val="accent5"/>
                </a:solidFill>
                <a:latin typeface="Times New Roman" panose="02020603050405020304" pitchFamily="18" charset="0"/>
                <a:ea typeface="Calibri" panose="020F0502020204030204" pitchFamily="34" charset="0"/>
                <a:cs typeface="Times New Roman" panose="02020603050405020304" pitchFamily="18" charset="0"/>
              </a:rPr>
              <a:t>IMPORTANCE OF PROJECT IMPLEMENTATION</a:t>
            </a:r>
            <a:endParaRPr lang="en-US" sz="8000" dirty="0">
              <a:solidFill>
                <a:schemeClr val="accent5"/>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8000" b="1" dirty="0">
                <a:latin typeface="Times New Roman" panose="02020603050405020304" pitchFamily="18" charset="0"/>
                <a:ea typeface="Calibri" panose="020F0502020204030204" pitchFamily="34" charset="0"/>
                <a:cs typeface="Times New Roman" panose="02020603050405020304" pitchFamily="18" charset="0"/>
              </a:rPr>
              <a:t>					In case of one-floor building reconstruction of the gynecological department, it will be possible to accommodate up to 30 people daily with day stays and 90 people with rehabilitation measures, and create 14 new job places. The center will provide a full range of rehabilitation services: medical, social, physical, and psychological.       </a:t>
            </a:r>
            <a:endParaRPr lang="en-US" sz="8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uk-UA" sz="8000" b="1" dirty="0">
                <a:latin typeface="Times New Roman" panose="02020603050405020304" pitchFamily="18" charset="0"/>
                <a:ea typeface="Calibri" panose="020F0502020204030204" pitchFamily="34" charset="0"/>
                <a:cs typeface="Times New Roman" panose="02020603050405020304" pitchFamily="18" charset="0"/>
              </a:rPr>
              <a:t>        </a:t>
            </a:r>
            <a:r>
              <a:rPr lang="en-US" sz="8000" b="1" dirty="0">
                <a:latin typeface="Times New Roman" panose="02020603050405020304" pitchFamily="18" charset="0"/>
                <a:ea typeface="Calibri" panose="020F0502020204030204" pitchFamily="34" charset="0"/>
                <a:cs typeface="Times New Roman" panose="02020603050405020304" pitchFamily="18" charset="0"/>
              </a:rPr>
              <a:t>The project includes a full renovation of the buildings, which are currently vacant but not suitable for providing the appropriate level of care. It will also include the purchase of rehabilitation equipment.</a:t>
            </a:r>
            <a:r>
              <a:rPr lang="uk-UA" sz="8000" b="1" dirty="0">
                <a:latin typeface="Times New Roman" panose="02020603050405020304" pitchFamily="18" charset="0"/>
                <a:ea typeface="Calibri" panose="020F0502020204030204" pitchFamily="34" charset="0"/>
                <a:cs typeface="Times New Roman" panose="02020603050405020304" pitchFamily="18" charset="0"/>
              </a:rPr>
              <a:t> </a:t>
            </a:r>
            <a:endParaRPr lang="en-US" sz="8000" dirty="0">
              <a:solidFill>
                <a:schemeClr val="accent5"/>
              </a:solidFill>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endParaRPr lang="en-US" sz="8000" b="1" i="1" dirty="0">
              <a:solidFill>
                <a:schemeClr val="accent5"/>
              </a:solidFill>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n-US" sz="8000" b="1" i="1" dirty="0">
                <a:solidFill>
                  <a:schemeClr val="accent5"/>
                </a:solidFill>
                <a:latin typeface="Times New Roman" panose="02020603050405020304" pitchFamily="18" charset="0"/>
                <a:ea typeface="Calibri" panose="020F0502020204030204" pitchFamily="34" charset="0"/>
                <a:cs typeface="Times New Roman" panose="02020603050405020304" pitchFamily="18" charset="0"/>
              </a:rPr>
              <a:t>THE MAIN TASKS OF THE PROJECT:</a:t>
            </a:r>
            <a:endParaRPr lang="en-US" sz="8000" dirty="0">
              <a:solidFill>
                <a:schemeClr val="accent5"/>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uk-UA" sz="8000" b="1" i="1" dirty="0">
                <a:latin typeface="Times New Roman" panose="02020603050405020304" pitchFamily="18" charset="0"/>
                <a:ea typeface="Calibri" panose="020F0502020204030204" pitchFamily="34" charset="0"/>
                <a:cs typeface="Times New Roman" panose="02020603050405020304" pitchFamily="18" charset="0"/>
              </a:rPr>
              <a:t>        </a:t>
            </a:r>
            <a:r>
              <a:rPr lang="en-US" sz="8000" b="1" dirty="0">
                <a:latin typeface="Times New Roman" panose="02020603050405020304" pitchFamily="18" charset="0"/>
                <a:ea typeface="Calibri" panose="020F0502020204030204" pitchFamily="34" charset="0"/>
                <a:cs typeface="Times New Roman" panose="02020603050405020304" pitchFamily="18" charset="0"/>
              </a:rPr>
              <a:t>1. Creating conditions for eliminating restrictions on the vital activity of children and persons with disabilities, restoring and compensating for their impaired or lost abilities to engage in domestic, professional, social activities and integration into society.       </a:t>
            </a:r>
            <a:endParaRPr lang="en-US" sz="8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uk-UA" sz="8000" b="1" dirty="0">
                <a:latin typeface="Times New Roman" panose="02020603050405020304" pitchFamily="18" charset="0"/>
                <a:ea typeface="Calibri" panose="020F0502020204030204" pitchFamily="34" charset="0"/>
                <a:cs typeface="Times New Roman" panose="02020603050405020304" pitchFamily="18" charset="0"/>
              </a:rPr>
              <a:t>       </a:t>
            </a:r>
            <a:r>
              <a:rPr lang="en-US" sz="8000" b="1" dirty="0">
                <a:latin typeface="Times New Roman" panose="02020603050405020304" pitchFamily="18" charset="0"/>
                <a:ea typeface="Calibri" panose="020F0502020204030204" pitchFamily="34" charset="0"/>
                <a:cs typeface="Times New Roman" panose="02020603050405020304" pitchFamily="18" charset="0"/>
              </a:rPr>
              <a:t> 2. Implementation of a comprehensive rehabilitation model that will allow to focus not only on the physical characteristics of each person, but also to provide psychological assistance, help in socialization and even make steps in professional preferences.</a:t>
            </a:r>
            <a:endParaRPr lang="en-US" sz="8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67" name="Ресурс 3.png" descr="Ресурс 3.png"/>
          <p:cNvPicPr>
            <a:picLocks noChangeAspect="1"/>
          </p:cNvPicPr>
          <p:nvPr/>
        </p:nvPicPr>
        <p:blipFill>
          <a:blip r:embed="rId3"/>
          <a:stretch>
            <a:fillRect/>
          </a:stretch>
        </p:blipFill>
        <p:spPr>
          <a:xfrm>
            <a:off x="-24495" y="-72094"/>
            <a:ext cx="7045751" cy="13189644"/>
          </a:xfrm>
          <a:prstGeom prst="rect">
            <a:avLst/>
          </a:prstGeom>
          <a:ln w="25400">
            <a:miter lim="400000"/>
          </a:ln>
        </p:spPr>
      </p:pic>
      <p:pic>
        <p:nvPicPr>
          <p:cNvPr id="368" name="Ресурс 3.png" descr="Ресурс 3.png"/>
          <p:cNvPicPr>
            <a:picLocks noChangeAspect="1"/>
          </p:cNvPicPr>
          <p:nvPr/>
        </p:nvPicPr>
        <p:blipFill>
          <a:blip r:embed="rId3"/>
          <a:stretch>
            <a:fillRect/>
          </a:stretch>
        </p:blipFill>
        <p:spPr>
          <a:xfrm rot="10800000">
            <a:off x="41720541" y="14079612"/>
            <a:ext cx="7045751" cy="13189644"/>
          </a:xfrm>
          <a:prstGeom prst="rect">
            <a:avLst/>
          </a:prstGeom>
          <a:ln w="25400">
            <a:miter lim="400000"/>
          </a:ln>
        </p:spPr>
      </p:pic>
      <p:sp>
        <p:nvSpPr>
          <p:cNvPr id="381" name="Адреса об’єкту"/>
          <p:cNvSpPr txBox="1"/>
          <p:nvPr/>
        </p:nvSpPr>
        <p:spPr>
          <a:xfrm>
            <a:off x="11705508" y="3707698"/>
            <a:ext cx="14387035" cy="1772254"/>
          </a:xfrm>
          <a:prstGeom prst="rect">
            <a:avLst/>
          </a:prstGeom>
          <a:ln w="25400">
            <a:miter lim="400000"/>
          </a:ln>
          <a:extLst>
            <a:ext uri="{C572A759-6A51-4108-AA02-DFA0A04FC94B}">
              <ma14:wrappingTextBoxFlag xmlns:m="http://schemas.openxmlformats.org/officeDocument/2006/math" xmlns:a14="http://schemas.microsoft.com/office/drawing/2010/main" xmlns="" xmlns:ma14="http://schemas.microsoft.com/office/mac/drawingml/2011/main" val="1"/>
            </a:ext>
          </a:extLst>
        </p:spPr>
        <p:txBody>
          <a:bodyPr lIns="101600" tIns="101600" rIns="101600" bIns="101600" anchor="ctr"/>
          <a:lstStyle>
            <a:lvl1pPr algn="l">
              <a:defRPr sz="5000" i="1">
                <a:gradFill flip="none" rotWithShape="1">
                  <a:gsLst>
                    <a:gs pos="0">
                      <a:srgbClr val="929292"/>
                    </a:gs>
                    <a:gs pos="100000">
                      <a:srgbClr val="000000"/>
                    </a:gs>
                  </a:gsLst>
                  <a:lin ang="0" scaled="0"/>
                </a:gradFill>
                <a:latin typeface="HeliosCondBlackC"/>
                <a:ea typeface="HeliosCondBlackC"/>
                <a:cs typeface="HeliosCondBlackC"/>
                <a:sym typeface="HeliosCondBlackC"/>
              </a:defRPr>
            </a:lvl1pPr>
          </a:lstStyle>
          <a:p>
            <a:endParaRPr dirty="0"/>
          </a:p>
        </p:txBody>
      </p:sp>
      <p:sp>
        <p:nvSpPr>
          <p:cNvPr id="384" name="Основне обладнання, що передбачено проЄктом:"/>
          <p:cNvSpPr txBox="1"/>
          <p:nvPr/>
        </p:nvSpPr>
        <p:spPr>
          <a:xfrm>
            <a:off x="29439037" y="22112903"/>
            <a:ext cx="14888866" cy="736099"/>
          </a:xfrm>
          <a:prstGeom prst="rect">
            <a:avLst/>
          </a:prstGeom>
          <a:ln w="25400">
            <a:miter lim="400000"/>
          </a:ln>
          <a:extLst>
            <a:ext uri="{C572A759-6A51-4108-AA02-DFA0A04FC94B}">
              <ma14:wrappingTextBoxFlag xmlns:m="http://schemas.openxmlformats.org/officeDocument/2006/math" xmlns:a14="http://schemas.microsoft.com/office/drawing/2010/main" xmlns="" xmlns:ma14="http://schemas.microsoft.com/office/mac/drawingml/2011/main" val="1"/>
            </a:ext>
          </a:extLst>
        </p:spPr>
        <p:txBody>
          <a:bodyPr wrap="square" lIns="101600" tIns="101600" rIns="101600" bIns="101600" anchor="ctr">
            <a:spAutoFit/>
          </a:bodyPr>
          <a:lstStyle>
            <a:lvl1pPr algn="r" defTabSz="449580">
              <a:lnSpc>
                <a:spcPct val="110000"/>
              </a:lnSpc>
              <a:defRPr sz="3400" i="1" cap="all">
                <a:solidFill>
                  <a:schemeClr val="accent1">
                    <a:lumOff val="-13575"/>
                  </a:schemeClr>
                </a:solidFill>
                <a:latin typeface="HeliosCondBlackC"/>
                <a:ea typeface="HeliosCondBlackC"/>
                <a:cs typeface="HeliosCondBlackC"/>
                <a:sym typeface="HeliosCondBlackC"/>
              </a:defRPr>
            </a:lvl1pPr>
          </a:lstStyle>
          <a:p>
            <a:pPr algn="ctr"/>
            <a:endParaRPr dirty="0"/>
          </a:p>
        </p:txBody>
      </p:sp>
      <p:pic>
        <p:nvPicPr>
          <p:cNvPr id="4" name="Рисунок 3">
            <a:extLst>
              <a:ext uri="{FF2B5EF4-FFF2-40B4-BE49-F238E27FC236}">
                <a16:creationId xmlns:a16="http://schemas.microsoft.com/office/drawing/2014/main" id="{2F16B320-7CE1-7D83-832E-0F7BA5D72C2A}"/>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8245707" y="15300981"/>
            <a:ext cx="19300718" cy="11187874"/>
          </a:xfrm>
          <a:prstGeom prst="rect">
            <a:avLst/>
          </a:prstGeom>
          <a:noFill/>
          <a:ln>
            <a:noFill/>
          </a:ln>
        </p:spPr>
      </p:pic>
      <p:pic>
        <p:nvPicPr>
          <p:cNvPr id="5" name="Рисунок 4">
            <a:extLst>
              <a:ext uri="{FF2B5EF4-FFF2-40B4-BE49-F238E27FC236}">
                <a16:creationId xmlns:a16="http://schemas.microsoft.com/office/drawing/2014/main" id="{616A29F8-423B-8984-CBAA-CFAE18880C4D}"/>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8245707" y="3469840"/>
            <a:ext cx="19300718" cy="10808402"/>
          </a:xfrm>
          <a:prstGeom prst="rect">
            <a:avLst/>
          </a:prstGeom>
          <a:noFill/>
          <a:ln>
            <a:noFill/>
          </a:ln>
        </p:spPr>
      </p:pic>
      <p:sp>
        <p:nvSpPr>
          <p:cNvPr id="7" name="TextBox 6">
            <a:extLst>
              <a:ext uri="{FF2B5EF4-FFF2-40B4-BE49-F238E27FC236}">
                <a16:creationId xmlns:a16="http://schemas.microsoft.com/office/drawing/2014/main" id="{0C7477DA-4430-548E-345C-5A8B25A1A3A6}"/>
              </a:ext>
            </a:extLst>
          </p:cNvPr>
          <p:cNvSpPr txBox="1"/>
          <p:nvPr/>
        </p:nvSpPr>
        <p:spPr>
          <a:xfrm>
            <a:off x="2155372" y="7473599"/>
            <a:ext cx="24427542" cy="18139581"/>
          </a:xfrm>
          <a:prstGeom prst="rect">
            <a:avLst/>
          </a:prstGeom>
          <a:noFill/>
        </p:spPr>
        <p:txBody>
          <a:bodyPr wrap="square">
            <a:spAutoFit/>
          </a:bodyPr>
          <a:lstStyle/>
          <a:p>
            <a:pPr algn="just">
              <a:lnSpc>
                <a:spcPct val="107000"/>
              </a:lnSpc>
              <a:spcAft>
                <a:spcPts val="800"/>
              </a:spcAft>
              <a:tabLst>
                <a:tab pos="2257425" algn="l"/>
              </a:tabLst>
            </a:pPr>
            <a:r>
              <a:rPr lang="en-US" sz="6000" i="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main task of the community is to improve the quality of life of Ukrainian children and persons with disabilities through comprehensive rehabilitation and creating opportunities for their socialization and the prospect of an independent future.</a:t>
            </a:r>
            <a:endParaRPr lang="uk-UA" sz="6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2257425" algn="l"/>
              </a:tabLst>
            </a:pPr>
            <a:r>
              <a:rPr lang="en-US" sz="6000" i="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We offer you a unique opportunity to join an important project - the creation of a rehabilitation center. Our goal is to provide the best specialist care and support for people in need of physical, psychological and social rehabilitation. This project will not only bring great investment satisfaction, but will also have a significant social impact on our society.</a:t>
            </a:r>
            <a:endParaRPr lang="uk-UA" sz="6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2257425" algn="l"/>
              </a:tabLst>
            </a:pPr>
            <a:r>
              <a:rPr lang="en-US" sz="6000" i="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Our rehabilitation center will be located in a calm and green place, where patients will be able to recover their health in a natural environment. We have a team of highly qualified professionals and advanced equipment to provide the best rehabilitation care.</a:t>
            </a:r>
            <a:endParaRPr lang="uk-UA" sz="6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2257425" algn="l"/>
              </a:tabLst>
            </a:pPr>
            <a:r>
              <a:rPr lang="en-US" sz="6000" i="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Investing in the Rehabilitation center is an opportunity to get a stable income and at the same time do good for others, helping people to restore their health and quality of life. Together we can make this world a better place for everyone and support those who need it most. Join our project and become the part of this important way to improve the lives of many people.</a:t>
            </a:r>
            <a:endParaRPr lang="uk-UA" sz="6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2270382"/>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25400" cap="flat">
          <a:noFill/>
          <a:miter lim="400000"/>
        </a:ln>
        <a:effectLst/>
        <a:sp3d/>
      </a:spPr>
      <a:bodyPr rot="0" spcFirstLastPara="1" vertOverflow="overflow" horzOverflow="overflow" vert="horz" wrap="square" lIns="101600" tIns="101600" rIns="101600" bIns="101600" numCol="1" spcCol="38100" rtlCol="0" anchor="ctr">
        <a:spAutoFit/>
      </a:bodyPr>
      <a:lstStyle>
        <a:defPPr marL="0" marR="0" indent="0" algn="ctr" defTabSz="1651000" rtl="0" fontAlgn="auto" latinLnBrk="0" hangingPunct="0">
          <a:lnSpc>
            <a:spcPct val="100000"/>
          </a:lnSpc>
          <a:spcBef>
            <a:spcPts val="0"/>
          </a:spcBef>
          <a:spcAft>
            <a:spcPts val="0"/>
          </a:spcAft>
          <a:buClrTx/>
          <a:buSzTx/>
          <a:buFontTx/>
          <a:buNone/>
          <a:tabLst/>
          <a:defRPr kumimoji="0" sz="64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508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25400" cap="flat">
          <a:noFill/>
          <a:miter lim="400000"/>
        </a:ln>
        <a:effectLst/>
        <a:sp3d/>
      </a:spPr>
      <a:bodyPr rot="0" spcFirstLastPara="1" vertOverflow="overflow" horzOverflow="overflow" vert="horz" wrap="square" lIns="101600" tIns="101600" rIns="101600" bIns="101600" numCol="1" spcCol="38100" rtlCol="0" anchor="ctr">
        <a:spAutoFit/>
      </a:bodyPr>
      <a:lstStyle>
        <a:defPPr marL="0" marR="0" indent="0" algn="ctr" defTabSz="4876677" rtl="0" fontAlgn="auto" latinLnBrk="0" hangingPunct="0">
          <a:lnSpc>
            <a:spcPct val="100000"/>
          </a:lnSpc>
          <a:spcBef>
            <a:spcPts val="0"/>
          </a:spcBef>
          <a:spcAft>
            <a:spcPts val="0"/>
          </a:spcAft>
          <a:buClrTx/>
          <a:buSzTx/>
          <a:buFontTx/>
          <a:buNone/>
          <a:tabLst/>
          <a:defRPr kumimoji="0" sz="48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2767</TotalTime>
  <Words>537</Words>
  <Application>Microsoft Office PowerPoint</Application>
  <PresentationFormat>Произвольный</PresentationFormat>
  <Paragraphs>21</Paragraphs>
  <Slides>3</Slides>
  <Notes>2</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3</vt:i4>
      </vt:variant>
    </vt:vector>
  </HeadingPairs>
  <TitlesOfParts>
    <vt:vector size="11" baseType="lpstr">
      <vt:lpstr>Arial</vt:lpstr>
      <vt:lpstr>Calibri</vt:lpstr>
      <vt:lpstr>HeliosCondBlackC</vt:lpstr>
      <vt:lpstr>Helvetica Neue</vt:lpstr>
      <vt:lpstr>Times New Roman</vt:lpstr>
      <vt:lpstr>Trebuchet MS</vt:lpstr>
      <vt:lpstr>Wingdings 3</vt:lpstr>
      <vt:lpstr>Аспект</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Елена Недотопа</cp:lastModifiedBy>
  <cp:revision>63</cp:revision>
  <cp:lastPrinted>2022-11-15T11:49:15Z</cp:lastPrinted>
  <dcterms:modified xsi:type="dcterms:W3CDTF">2023-09-15T10:37:41Z</dcterms:modified>
</cp:coreProperties>
</file>